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7" r:id="rId3"/>
    <p:sldId id="260" r:id="rId4"/>
    <p:sldId id="258" r:id="rId5"/>
    <p:sldId id="261" r:id="rId6"/>
    <p:sldId id="259" r:id="rId7"/>
    <p:sldId id="263" r:id="rId8"/>
    <p:sldId id="266" r:id="rId9"/>
    <p:sldId id="267" r:id="rId10"/>
    <p:sldId id="268" r:id="rId11"/>
    <p:sldId id="270" r:id="rId12"/>
    <p:sldId id="271"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2" d="100"/>
          <a:sy n="72" d="100"/>
        </p:scale>
        <p:origin x="4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9762E9-8999-4229-AF1A-F27884E7A19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294C7CAC-0B36-4B64-9BF9-B0F349ECDE0D}">
      <dgm:prSet/>
      <dgm:spPr>
        <a:solidFill>
          <a:srgbClr val="0070C0"/>
        </a:solidFill>
        <a:ln>
          <a:solidFill>
            <a:srgbClr val="0070C0"/>
          </a:solidFill>
        </a:ln>
      </dgm:spPr>
      <dgm:t>
        <a:bodyPr/>
        <a:lstStyle/>
        <a:p>
          <a:r>
            <a:rPr lang="en-US"/>
            <a:t>Active Directory Domain Services VS Azure Active Directory</a:t>
          </a:r>
        </a:p>
      </dgm:t>
    </dgm:pt>
    <dgm:pt modelId="{F2BFB357-30A4-440B-B887-2152D7AEA5A1}" type="parTrans" cxnId="{4E562BB8-CAD4-4985-BA3E-BA140C75DAF4}">
      <dgm:prSet/>
      <dgm:spPr/>
      <dgm:t>
        <a:bodyPr/>
        <a:lstStyle/>
        <a:p>
          <a:endParaRPr lang="en-US"/>
        </a:p>
      </dgm:t>
    </dgm:pt>
    <dgm:pt modelId="{807CF538-F21C-4DC5-938A-5461016CE69B}" type="sibTrans" cxnId="{4E562BB8-CAD4-4985-BA3E-BA140C75DAF4}">
      <dgm:prSet/>
      <dgm:spPr/>
      <dgm:t>
        <a:bodyPr/>
        <a:lstStyle/>
        <a:p>
          <a:endParaRPr lang="en-US"/>
        </a:p>
      </dgm:t>
    </dgm:pt>
    <dgm:pt modelId="{E915D795-9FC3-4D0B-AE54-C790CC1437D4}" type="pres">
      <dgm:prSet presAssocID="{D19762E9-8999-4229-AF1A-F27884E7A191}" presName="hierChild1" presStyleCnt="0">
        <dgm:presLayoutVars>
          <dgm:orgChart val="1"/>
          <dgm:chPref val="1"/>
          <dgm:dir/>
          <dgm:animOne val="branch"/>
          <dgm:animLvl val="lvl"/>
          <dgm:resizeHandles/>
        </dgm:presLayoutVars>
      </dgm:prSet>
      <dgm:spPr/>
    </dgm:pt>
    <dgm:pt modelId="{1159709A-DE8E-423E-A62E-308A2BFD46B5}" type="pres">
      <dgm:prSet presAssocID="{294C7CAC-0B36-4B64-9BF9-B0F349ECDE0D}" presName="hierRoot1" presStyleCnt="0">
        <dgm:presLayoutVars>
          <dgm:hierBranch val="init"/>
        </dgm:presLayoutVars>
      </dgm:prSet>
      <dgm:spPr/>
    </dgm:pt>
    <dgm:pt modelId="{AC2E3EF0-D387-41E5-9635-029C95BF9006}" type="pres">
      <dgm:prSet presAssocID="{294C7CAC-0B36-4B64-9BF9-B0F349ECDE0D}" presName="rootComposite1" presStyleCnt="0"/>
      <dgm:spPr/>
    </dgm:pt>
    <dgm:pt modelId="{D317123B-4D6F-4D75-8A70-3FA5E1AB285E}" type="pres">
      <dgm:prSet presAssocID="{294C7CAC-0B36-4B64-9BF9-B0F349ECDE0D}" presName="rootText1" presStyleLbl="node0" presStyleIdx="0" presStyleCnt="1">
        <dgm:presLayoutVars>
          <dgm:chPref val="3"/>
        </dgm:presLayoutVars>
      </dgm:prSet>
      <dgm:spPr/>
    </dgm:pt>
    <dgm:pt modelId="{01BF8EFB-7865-4999-85CF-6974E2A43872}" type="pres">
      <dgm:prSet presAssocID="{294C7CAC-0B36-4B64-9BF9-B0F349ECDE0D}" presName="rootConnector1" presStyleLbl="node1" presStyleIdx="0" presStyleCnt="0"/>
      <dgm:spPr/>
    </dgm:pt>
    <dgm:pt modelId="{799D330E-3CB6-4254-9CC8-6C42446B1104}" type="pres">
      <dgm:prSet presAssocID="{294C7CAC-0B36-4B64-9BF9-B0F349ECDE0D}" presName="hierChild2" presStyleCnt="0"/>
      <dgm:spPr/>
    </dgm:pt>
    <dgm:pt modelId="{208CC044-5C8E-403A-9211-90DEA67007F8}" type="pres">
      <dgm:prSet presAssocID="{294C7CAC-0B36-4B64-9BF9-B0F349ECDE0D}" presName="hierChild3" presStyleCnt="0"/>
      <dgm:spPr/>
    </dgm:pt>
  </dgm:ptLst>
  <dgm:cxnLst>
    <dgm:cxn modelId="{9D37D61F-5C9E-4E75-9DB7-F07138DD1A77}" type="presOf" srcId="{D19762E9-8999-4229-AF1A-F27884E7A191}" destId="{E915D795-9FC3-4D0B-AE54-C790CC1437D4}" srcOrd="0" destOrd="0" presId="urn:microsoft.com/office/officeart/2005/8/layout/orgChart1"/>
    <dgm:cxn modelId="{F93E068A-16BD-46A7-9B96-A80B1B2FF5B6}" type="presOf" srcId="{294C7CAC-0B36-4B64-9BF9-B0F349ECDE0D}" destId="{01BF8EFB-7865-4999-85CF-6974E2A43872}" srcOrd="1" destOrd="0" presId="urn:microsoft.com/office/officeart/2005/8/layout/orgChart1"/>
    <dgm:cxn modelId="{4E562BB8-CAD4-4985-BA3E-BA140C75DAF4}" srcId="{D19762E9-8999-4229-AF1A-F27884E7A191}" destId="{294C7CAC-0B36-4B64-9BF9-B0F349ECDE0D}" srcOrd="0" destOrd="0" parTransId="{F2BFB357-30A4-440B-B887-2152D7AEA5A1}" sibTransId="{807CF538-F21C-4DC5-938A-5461016CE69B}"/>
    <dgm:cxn modelId="{5A3836F4-F66A-4551-A33A-D86ABCD24794}" type="presOf" srcId="{294C7CAC-0B36-4B64-9BF9-B0F349ECDE0D}" destId="{D317123B-4D6F-4D75-8A70-3FA5E1AB285E}" srcOrd="0" destOrd="0" presId="urn:microsoft.com/office/officeart/2005/8/layout/orgChart1"/>
    <dgm:cxn modelId="{C2159113-A247-40E4-AEC2-70C32DA5148C}" type="presParOf" srcId="{E915D795-9FC3-4D0B-AE54-C790CC1437D4}" destId="{1159709A-DE8E-423E-A62E-308A2BFD46B5}" srcOrd="0" destOrd="0" presId="urn:microsoft.com/office/officeart/2005/8/layout/orgChart1"/>
    <dgm:cxn modelId="{06E7179E-957E-4070-8E22-1B25B05E2350}" type="presParOf" srcId="{1159709A-DE8E-423E-A62E-308A2BFD46B5}" destId="{AC2E3EF0-D387-41E5-9635-029C95BF9006}" srcOrd="0" destOrd="0" presId="urn:microsoft.com/office/officeart/2005/8/layout/orgChart1"/>
    <dgm:cxn modelId="{129C38C8-64DE-4D7E-B23E-891F082C98C1}" type="presParOf" srcId="{AC2E3EF0-D387-41E5-9635-029C95BF9006}" destId="{D317123B-4D6F-4D75-8A70-3FA5E1AB285E}" srcOrd="0" destOrd="0" presId="urn:microsoft.com/office/officeart/2005/8/layout/orgChart1"/>
    <dgm:cxn modelId="{98074EDB-F07D-4F27-B709-54A8BCAFFE14}" type="presParOf" srcId="{AC2E3EF0-D387-41E5-9635-029C95BF9006}" destId="{01BF8EFB-7865-4999-85CF-6974E2A43872}" srcOrd="1" destOrd="0" presId="urn:microsoft.com/office/officeart/2005/8/layout/orgChart1"/>
    <dgm:cxn modelId="{85466805-B69E-41F2-A6B4-8264EF711726}" type="presParOf" srcId="{1159709A-DE8E-423E-A62E-308A2BFD46B5}" destId="{799D330E-3CB6-4254-9CC8-6C42446B1104}" srcOrd="1" destOrd="0" presId="urn:microsoft.com/office/officeart/2005/8/layout/orgChart1"/>
    <dgm:cxn modelId="{39F7DA66-80FD-42A5-B8E5-F40A30322F6A}" type="presParOf" srcId="{1159709A-DE8E-423E-A62E-308A2BFD46B5}" destId="{208CC044-5C8E-403A-9211-90DEA67007F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9762E9-8999-4229-AF1A-F27884E7A19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294C7CAC-0B36-4B64-9BF9-B0F349ECDE0D}">
      <dgm:prSet/>
      <dgm:spPr>
        <a:solidFill>
          <a:srgbClr val="0070C0"/>
        </a:solidFill>
        <a:ln>
          <a:solidFill>
            <a:srgbClr val="0070C0"/>
          </a:solidFill>
        </a:ln>
      </dgm:spPr>
      <dgm:t>
        <a:bodyPr/>
        <a:lstStyle/>
        <a:p>
          <a:r>
            <a:rPr lang="en-US" dirty="0"/>
            <a:t>Azure Active Directory Management Tools</a:t>
          </a:r>
        </a:p>
      </dgm:t>
    </dgm:pt>
    <dgm:pt modelId="{F2BFB357-30A4-440B-B887-2152D7AEA5A1}" type="parTrans" cxnId="{4E562BB8-CAD4-4985-BA3E-BA140C75DAF4}">
      <dgm:prSet/>
      <dgm:spPr/>
      <dgm:t>
        <a:bodyPr/>
        <a:lstStyle/>
        <a:p>
          <a:endParaRPr lang="en-US"/>
        </a:p>
      </dgm:t>
    </dgm:pt>
    <dgm:pt modelId="{807CF538-F21C-4DC5-938A-5461016CE69B}" type="sibTrans" cxnId="{4E562BB8-CAD4-4985-BA3E-BA140C75DAF4}">
      <dgm:prSet/>
      <dgm:spPr/>
      <dgm:t>
        <a:bodyPr/>
        <a:lstStyle/>
        <a:p>
          <a:endParaRPr lang="en-US"/>
        </a:p>
      </dgm:t>
    </dgm:pt>
    <dgm:pt modelId="{E915D795-9FC3-4D0B-AE54-C790CC1437D4}" type="pres">
      <dgm:prSet presAssocID="{D19762E9-8999-4229-AF1A-F27884E7A191}" presName="hierChild1" presStyleCnt="0">
        <dgm:presLayoutVars>
          <dgm:orgChart val="1"/>
          <dgm:chPref val="1"/>
          <dgm:dir/>
          <dgm:animOne val="branch"/>
          <dgm:animLvl val="lvl"/>
          <dgm:resizeHandles/>
        </dgm:presLayoutVars>
      </dgm:prSet>
      <dgm:spPr/>
    </dgm:pt>
    <dgm:pt modelId="{1159709A-DE8E-423E-A62E-308A2BFD46B5}" type="pres">
      <dgm:prSet presAssocID="{294C7CAC-0B36-4B64-9BF9-B0F349ECDE0D}" presName="hierRoot1" presStyleCnt="0">
        <dgm:presLayoutVars>
          <dgm:hierBranch val="init"/>
        </dgm:presLayoutVars>
      </dgm:prSet>
      <dgm:spPr/>
    </dgm:pt>
    <dgm:pt modelId="{AC2E3EF0-D387-41E5-9635-029C95BF9006}" type="pres">
      <dgm:prSet presAssocID="{294C7CAC-0B36-4B64-9BF9-B0F349ECDE0D}" presName="rootComposite1" presStyleCnt="0"/>
      <dgm:spPr/>
    </dgm:pt>
    <dgm:pt modelId="{D317123B-4D6F-4D75-8A70-3FA5E1AB285E}" type="pres">
      <dgm:prSet presAssocID="{294C7CAC-0B36-4B64-9BF9-B0F349ECDE0D}" presName="rootText1" presStyleLbl="node0" presStyleIdx="0" presStyleCnt="1" custScaleX="100024" custScaleY="30572" custLinFactNeighborX="469" custLinFactNeighborY="-35840">
        <dgm:presLayoutVars>
          <dgm:chPref val="3"/>
        </dgm:presLayoutVars>
      </dgm:prSet>
      <dgm:spPr/>
    </dgm:pt>
    <dgm:pt modelId="{01BF8EFB-7865-4999-85CF-6974E2A43872}" type="pres">
      <dgm:prSet presAssocID="{294C7CAC-0B36-4B64-9BF9-B0F349ECDE0D}" presName="rootConnector1" presStyleLbl="node1" presStyleIdx="0" presStyleCnt="0"/>
      <dgm:spPr/>
    </dgm:pt>
    <dgm:pt modelId="{799D330E-3CB6-4254-9CC8-6C42446B1104}" type="pres">
      <dgm:prSet presAssocID="{294C7CAC-0B36-4B64-9BF9-B0F349ECDE0D}" presName="hierChild2" presStyleCnt="0"/>
      <dgm:spPr/>
    </dgm:pt>
    <dgm:pt modelId="{208CC044-5C8E-403A-9211-90DEA67007F8}" type="pres">
      <dgm:prSet presAssocID="{294C7CAC-0B36-4B64-9BF9-B0F349ECDE0D}" presName="hierChild3" presStyleCnt="0"/>
      <dgm:spPr/>
    </dgm:pt>
  </dgm:ptLst>
  <dgm:cxnLst>
    <dgm:cxn modelId="{9D37D61F-5C9E-4E75-9DB7-F07138DD1A77}" type="presOf" srcId="{D19762E9-8999-4229-AF1A-F27884E7A191}" destId="{E915D795-9FC3-4D0B-AE54-C790CC1437D4}" srcOrd="0" destOrd="0" presId="urn:microsoft.com/office/officeart/2005/8/layout/orgChart1"/>
    <dgm:cxn modelId="{F93E068A-16BD-46A7-9B96-A80B1B2FF5B6}" type="presOf" srcId="{294C7CAC-0B36-4B64-9BF9-B0F349ECDE0D}" destId="{01BF8EFB-7865-4999-85CF-6974E2A43872}" srcOrd="1" destOrd="0" presId="urn:microsoft.com/office/officeart/2005/8/layout/orgChart1"/>
    <dgm:cxn modelId="{4E562BB8-CAD4-4985-BA3E-BA140C75DAF4}" srcId="{D19762E9-8999-4229-AF1A-F27884E7A191}" destId="{294C7CAC-0B36-4B64-9BF9-B0F349ECDE0D}" srcOrd="0" destOrd="0" parTransId="{F2BFB357-30A4-440B-B887-2152D7AEA5A1}" sibTransId="{807CF538-F21C-4DC5-938A-5461016CE69B}"/>
    <dgm:cxn modelId="{5A3836F4-F66A-4551-A33A-D86ABCD24794}" type="presOf" srcId="{294C7CAC-0B36-4B64-9BF9-B0F349ECDE0D}" destId="{D317123B-4D6F-4D75-8A70-3FA5E1AB285E}" srcOrd="0" destOrd="0" presId="urn:microsoft.com/office/officeart/2005/8/layout/orgChart1"/>
    <dgm:cxn modelId="{C2159113-A247-40E4-AEC2-70C32DA5148C}" type="presParOf" srcId="{E915D795-9FC3-4D0B-AE54-C790CC1437D4}" destId="{1159709A-DE8E-423E-A62E-308A2BFD46B5}" srcOrd="0" destOrd="0" presId="urn:microsoft.com/office/officeart/2005/8/layout/orgChart1"/>
    <dgm:cxn modelId="{06E7179E-957E-4070-8E22-1B25B05E2350}" type="presParOf" srcId="{1159709A-DE8E-423E-A62E-308A2BFD46B5}" destId="{AC2E3EF0-D387-41E5-9635-029C95BF9006}" srcOrd="0" destOrd="0" presId="urn:microsoft.com/office/officeart/2005/8/layout/orgChart1"/>
    <dgm:cxn modelId="{129C38C8-64DE-4D7E-B23E-891F082C98C1}" type="presParOf" srcId="{AC2E3EF0-D387-41E5-9635-029C95BF9006}" destId="{D317123B-4D6F-4D75-8A70-3FA5E1AB285E}" srcOrd="0" destOrd="0" presId="urn:microsoft.com/office/officeart/2005/8/layout/orgChart1"/>
    <dgm:cxn modelId="{98074EDB-F07D-4F27-B709-54A8BCAFFE14}" type="presParOf" srcId="{AC2E3EF0-D387-41E5-9635-029C95BF9006}" destId="{01BF8EFB-7865-4999-85CF-6974E2A43872}" srcOrd="1" destOrd="0" presId="urn:microsoft.com/office/officeart/2005/8/layout/orgChart1"/>
    <dgm:cxn modelId="{85466805-B69E-41F2-A6B4-8264EF711726}" type="presParOf" srcId="{1159709A-DE8E-423E-A62E-308A2BFD46B5}" destId="{799D330E-3CB6-4254-9CC8-6C42446B1104}" srcOrd="1" destOrd="0" presId="urn:microsoft.com/office/officeart/2005/8/layout/orgChart1"/>
    <dgm:cxn modelId="{39F7DA66-80FD-42A5-B8E5-F40A30322F6A}" type="presParOf" srcId="{1159709A-DE8E-423E-A62E-308A2BFD46B5}" destId="{208CC044-5C8E-403A-9211-90DEA67007F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9762E9-8999-4229-AF1A-F27884E7A19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294C7CAC-0B36-4B64-9BF9-B0F349ECDE0D}">
      <dgm:prSet/>
      <dgm:spPr>
        <a:solidFill>
          <a:srgbClr val="0070C0"/>
        </a:solidFill>
        <a:ln>
          <a:solidFill>
            <a:srgbClr val="0070C0"/>
          </a:solidFill>
        </a:ln>
      </dgm:spPr>
      <dgm:t>
        <a:bodyPr/>
        <a:lstStyle/>
        <a:p>
          <a:r>
            <a:rPr lang="en-US" dirty="0"/>
            <a:t>Azure Active Directory P1 vs P2 Licenses</a:t>
          </a:r>
        </a:p>
      </dgm:t>
    </dgm:pt>
    <dgm:pt modelId="{F2BFB357-30A4-440B-B887-2152D7AEA5A1}" type="parTrans" cxnId="{4E562BB8-CAD4-4985-BA3E-BA140C75DAF4}">
      <dgm:prSet/>
      <dgm:spPr/>
      <dgm:t>
        <a:bodyPr/>
        <a:lstStyle/>
        <a:p>
          <a:endParaRPr lang="en-US"/>
        </a:p>
      </dgm:t>
    </dgm:pt>
    <dgm:pt modelId="{807CF538-F21C-4DC5-938A-5461016CE69B}" type="sibTrans" cxnId="{4E562BB8-CAD4-4985-BA3E-BA140C75DAF4}">
      <dgm:prSet/>
      <dgm:spPr/>
      <dgm:t>
        <a:bodyPr/>
        <a:lstStyle/>
        <a:p>
          <a:endParaRPr lang="en-US"/>
        </a:p>
      </dgm:t>
    </dgm:pt>
    <dgm:pt modelId="{E915D795-9FC3-4D0B-AE54-C790CC1437D4}" type="pres">
      <dgm:prSet presAssocID="{D19762E9-8999-4229-AF1A-F27884E7A191}" presName="hierChild1" presStyleCnt="0">
        <dgm:presLayoutVars>
          <dgm:orgChart val="1"/>
          <dgm:chPref val="1"/>
          <dgm:dir/>
          <dgm:animOne val="branch"/>
          <dgm:animLvl val="lvl"/>
          <dgm:resizeHandles/>
        </dgm:presLayoutVars>
      </dgm:prSet>
      <dgm:spPr/>
    </dgm:pt>
    <dgm:pt modelId="{1159709A-DE8E-423E-A62E-308A2BFD46B5}" type="pres">
      <dgm:prSet presAssocID="{294C7CAC-0B36-4B64-9BF9-B0F349ECDE0D}" presName="hierRoot1" presStyleCnt="0">
        <dgm:presLayoutVars>
          <dgm:hierBranch val="init"/>
        </dgm:presLayoutVars>
      </dgm:prSet>
      <dgm:spPr/>
    </dgm:pt>
    <dgm:pt modelId="{AC2E3EF0-D387-41E5-9635-029C95BF9006}" type="pres">
      <dgm:prSet presAssocID="{294C7CAC-0B36-4B64-9BF9-B0F349ECDE0D}" presName="rootComposite1" presStyleCnt="0"/>
      <dgm:spPr/>
    </dgm:pt>
    <dgm:pt modelId="{D317123B-4D6F-4D75-8A70-3FA5E1AB285E}" type="pres">
      <dgm:prSet presAssocID="{294C7CAC-0B36-4B64-9BF9-B0F349ECDE0D}" presName="rootText1" presStyleLbl="node0" presStyleIdx="0" presStyleCnt="1" custScaleX="100024" custScaleY="30572" custLinFactNeighborX="469" custLinFactNeighborY="-35840">
        <dgm:presLayoutVars>
          <dgm:chPref val="3"/>
        </dgm:presLayoutVars>
      </dgm:prSet>
      <dgm:spPr/>
    </dgm:pt>
    <dgm:pt modelId="{01BF8EFB-7865-4999-85CF-6974E2A43872}" type="pres">
      <dgm:prSet presAssocID="{294C7CAC-0B36-4B64-9BF9-B0F349ECDE0D}" presName="rootConnector1" presStyleLbl="node1" presStyleIdx="0" presStyleCnt="0"/>
      <dgm:spPr/>
    </dgm:pt>
    <dgm:pt modelId="{799D330E-3CB6-4254-9CC8-6C42446B1104}" type="pres">
      <dgm:prSet presAssocID="{294C7CAC-0B36-4B64-9BF9-B0F349ECDE0D}" presName="hierChild2" presStyleCnt="0"/>
      <dgm:spPr/>
    </dgm:pt>
    <dgm:pt modelId="{208CC044-5C8E-403A-9211-90DEA67007F8}" type="pres">
      <dgm:prSet presAssocID="{294C7CAC-0B36-4B64-9BF9-B0F349ECDE0D}" presName="hierChild3" presStyleCnt="0"/>
      <dgm:spPr/>
    </dgm:pt>
  </dgm:ptLst>
  <dgm:cxnLst>
    <dgm:cxn modelId="{9D37D61F-5C9E-4E75-9DB7-F07138DD1A77}" type="presOf" srcId="{D19762E9-8999-4229-AF1A-F27884E7A191}" destId="{E915D795-9FC3-4D0B-AE54-C790CC1437D4}" srcOrd="0" destOrd="0" presId="urn:microsoft.com/office/officeart/2005/8/layout/orgChart1"/>
    <dgm:cxn modelId="{F93E068A-16BD-46A7-9B96-A80B1B2FF5B6}" type="presOf" srcId="{294C7CAC-0B36-4B64-9BF9-B0F349ECDE0D}" destId="{01BF8EFB-7865-4999-85CF-6974E2A43872}" srcOrd="1" destOrd="0" presId="urn:microsoft.com/office/officeart/2005/8/layout/orgChart1"/>
    <dgm:cxn modelId="{4E562BB8-CAD4-4985-BA3E-BA140C75DAF4}" srcId="{D19762E9-8999-4229-AF1A-F27884E7A191}" destId="{294C7CAC-0B36-4B64-9BF9-B0F349ECDE0D}" srcOrd="0" destOrd="0" parTransId="{F2BFB357-30A4-440B-B887-2152D7AEA5A1}" sibTransId="{807CF538-F21C-4DC5-938A-5461016CE69B}"/>
    <dgm:cxn modelId="{5A3836F4-F66A-4551-A33A-D86ABCD24794}" type="presOf" srcId="{294C7CAC-0B36-4B64-9BF9-B0F349ECDE0D}" destId="{D317123B-4D6F-4D75-8A70-3FA5E1AB285E}" srcOrd="0" destOrd="0" presId="urn:microsoft.com/office/officeart/2005/8/layout/orgChart1"/>
    <dgm:cxn modelId="{C2159113-A247-40E4-AEC2-70C32DA5148C}" type="presParOf" srcId="{E915D795-9FC3-4D0B-AE54-C790CC1437D4}" destId="{1159709A-DE8E-423E-A62E-308A2BFD46B5}" srcOrd="0" destOrd="0" presId="urn:microsoft.com/office/officeart/2005/8/layout/orgChart1"/>
    <dgm:cxn modelId="{06E7179E-957E-4070-8E22-1B25B05E2350}" type="presParOf" srcId="{1159709A-DE8E-423E-A62E-308A2BFD46B5}" destId="{AC2E3EF0-D387-41E5-9635-029C95BF9006}" srcOrd="0" destOrd="0" presId="urn:microsoft.com/office/officeart/2005/8/layout/orgChart1"/>
    <dgm:cxn modelId="{129C38C8-64DE-4D7E-B23E-891F082C98C1}" type="presParOf" srcId="{AC2E3EF0-D387-41E5-9635-029C95BF9006}" destId="{D317123B-4D6F-4D75-8A70-3FA5E1AB285E}" srcOrd="0" destOrd="0" presId="urn:microsoft.com/office/officeart/2005/8/layout/orgChart1"/>
    <dgm:cxn modelId="{98074EDB-F07D-4F27-B709-54A8BCAFFE14}" type="presParOf" srcId="{AC2E3EF0-D387-41E5-9635-029C95BF9006}" destId="{01BF8EFB-7865-4999-85CF-6974E2A43872}" srcOrd="1" destOrd="0" presId="urn:microsoft.com/office/officeart/2005/8/layout/orgChart1"/>
    <dgm:cxn modelId="{85466805-B69E-41F2-A6B4-8264EF711726}" type="presParOf" srcId="{1159709A-DE8E-423E-A62E-308A2BFD46B5}" destId="{799D330E-3CB6-4254-9CC8-6C42446B1104}" srcOrd="1" destOrd="0" presId="urn:microsoft.com/office/officeart/2005/8/layout/orgChart1"/>
    <dgm:cxn modelId="{39F7DA66-80FD-42A5-B8E5-F40A30322F6A}" type="presParOf" srcId="{1159709A-DE8E-423E-A62E-308A2BFD46B5}" destId="{208CC044-5C8E-403A-9211-90DEA67007F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17123B-4D6F-4D75-8A70-3FA5E1AB285E}">
      <dsp:nvSpPr>
        <dsp:cNvPr id="0" name=""/>
        <dsp:cNvSpPr/>
      </dsp:nvSpPr>
      <dsp:spPr>
        <a:xfrm>
          <a:off x="1323" y="105367"/>
          <a:ext cx="10843152" cy="5421576"/>
        </a:xfrm>
        <a:prstGeom prst="rect">
          <a:avLst/>
        </a:prstGeom>
        <a:solidFill>
          <a:srgbClr val="0070C0"/>
        </a:solidFill>
        <a:ln w="12700" cap="flat" cmpd="sng" algn="ctr">
          <a:solidFill>
            <a:srgbClr val="0070C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en-US" sz="6500" kern="1200"/>
            <a:t>Active Directory Domain Services VS Azure Active Directory</a:t>
          </a:r>
        </a:p>
      </dsp:txBody>
      <dsp:txXfrm>
        <a:off x="1323" y="105367"/>
        <a:ext cx="10843152" cy="54215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17123B-4D6F-4D75-8A70-3FA5E1AB285E}">
      <dsp:nvSpPr>
        <dsp:cNvPr id="0" name=""/>
        <dsp:cNvSpPr/>
      </dsp:nvSpPr>
      <dsp:spPr>
        <a:xfrm>
          <a:off x="45" y="44320"/>
          <a:ext cx="10845754" cy="1657484"/>
        </a:xfrm>
        <a:prstGeom prst="rect">
          <a:avLst/>
        </a:prstGeom>
        <a:solidFill>
          <a:srgbClr val="0070C0"/>
        </a:solidFill>
        <a:ln w="12700" cap="flat" cmpd="sng" algn="ctr">
          <a:solidFill>
            <a:srgbClr val="0070C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r>
            <a:rPr lang="en-US" sz="5600" kern="1200" dirty="0"/>
            <a:t>Azure Active Directory Management Tools</a:t>
          </a:r>
        </a:p>
      </dsp:txBody>
      <dsp:txXfrm>
        <a:off x="45" y="44320"/>
        <a:ext cx="10845754" cy="16574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17123B-4D6F-4D75-8A70-3FA5E1AB285E}">
      <dsp:nvSpPr>
        <dsp:cNvPr id="0" name=""/>
        <dsp:cNvSpPr/>
      </dsp:nvSpPr>
      <dsp:spPr>
        <a:xfrm>
          <a:off x="45" y="44320"/>
          <a:ext cx="10845754" cy="1657484"/>
        </a:xfrm>
        <a:prstGeom prst="rect">
          <a:avLst/>
        </a:prstGeom>
        <a:solidFill>
          <a:srgbClr val="0070C0"/>
        </a:solidFill>
        <a:ln w="12700" cap="flat" cmpd="sng" algn="ctr">
          <a:solidFill>
            <a:srgbClr val="0070C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r>
            <a:rPr lang="en-US" sz="5600" kern="1200" dirty="0"/>
            <a:t>Azure Active Directory P1 vs P2 Licenses</a:t>
          </a:r>
        </a:p>
      </dsp:txBody>
      <dsp:txXfrm>
        <a:off x="45" y="44320"/>
        <a:ext cx="10845754" cy="165748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DE01F4-65BC-44D3-BA72-261927C628D2}" type="datetimeFigureOut">
              <a:rPr lang="en-US" smtClean="0"/>
              <a:t>4/5/2020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55143A-7FEC-40EB-B90B-D1681EEAF08C}" type="slidenum">
              <a:rPr lang="en-US" smtClean="0"/>
              <a:t>‹#›</a:t>
            </a:fld>
            <a:endParaRPr lang="en-US"/>
          </a:p>
        </p:txBody>
      </p:sp>
    </p:spTree>
    <p:extLst>
      <p:ext uri="{BB962C8B-B14F-4D97-AF65-F5344CB8AC3E}">
        <p14:creationId xmlns:p14="http://schemas.microsoft.com/office/powerpoint/2010/main" val="2530221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https://docs.microsoft.com/en-us/azure/active-directory/connect/active-directory-aadconnect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549F46-6E34-4F40-A2E5-3343621E18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9336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F8676-D2F8-4790-9F11-9CD767FDAB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F2B19B-47BC-473D-92A0-B6F213A84C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28FEE9-C580-48C1-93B5-1A88DB511921}"/>
              </a:ext>
            </a:extLst>
          </p:cNvPr>
          <p:cNvSpPr>
            <a:spLocks noGrp="1"/>
          </p:cNvSpPr>
          <p:nvPr>
            <p:ph type="dt" sz="half" idx="10"/>
          </p:nvPr>
        </p:nvSpPr>
        <p:spPr/>
        <p:txBody>
          <a:bodyPr/>
          <a:lstStyle/>
          <a:p>
            <a:fld id="{2C5A65C8-0DC4-479B-836D-7977B4EE283C}" type="datetimeFigureOut">
              <a:rPr lang="en-US" smtClean="0"/>
              <a:t>4/5/2020</a:t>
            </a:fld>
            <a:endParaRPr lang="en-US"/>
          </a:p>
        </p:txBody>
      </p:sp>
      <p:sp>
        <p:nvSpPr>
          <p:cNvPr id="5" name="Footer Placeholder 4">
            <a:extLst>
              <a:ext uri="{FF2B5EF4-FFF2-40B4-BE49-F238E27FC236}">
                <a16:creationId xmlns:a16="http://schemas.microsoft.com/office/drawing/2014/main" id="{B2483D47-05F2-4600-B9D3-421367D0F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380CAE-B40F-44B8-BED2-CBDD9B99FB84}"/>
              </a:ext>
            </a:extLst>
          </p:cNvPr>
          <p:cNvSpPr>
            <a:spLocks noGrp="1"/>
          </p:cNvSpPr>
          <p:nvPr>
            <p:ph type="sldNum" sz="quarter" idx="12"/>
          </p:nvPr>
        </p:nvSpPr>
        <p:spPr/>
        <p:txBody>
          <a:bodyPr/>
          <a:lstStyle/>
          <a:p>
            <a:fld id="{E35A33B2-20B3-4B4B-BE7A-DE4D12236DE1}" type="slidenum">
              <a:rPr lang="en-US" smtClean="0"/>
              <a:t>‹#›</a:t>
            </a:fld>
            <a:endParaRPr lang="en-US"/>
          </a:p>
        </p:txBody>
      </p:sp>
    </p:spTree>
    <p:extLst>
      <p:ext uri="{BB962C8B-B14F-4D97-AF65-F5344CB8AC3E}">
        <p14:creationId xmlns:p14="http://schemas.microsoft.com/office/powerpoint/2010/main" val="378643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CB9A-970C-4826-94B8-7E791EA8FA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47F053-24D5-4551-93F3-DB9EB1AB07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75B30D-A955-48DF-B9B4-2C7726E1BBD9}"/>
              </a:ext>
            </a:extLst>
          </p:cNvPr>
          <p:cNvSpPr>
            <a:spLocks noGrp="1"/>
          </p:cNvSpPr>
          <p:nvPr>
            <p:ph type="dt" sz="half" idx="10"/>
          </p:nvPr>
        </p:nvSpPr>
        <p:spPr/>
        <p:txBody>
          <a:bodyPr/>
          <a:lstStyle/>
          <a:p>
            <a:fld id="{2C5A65C8-0DC4-479B-836D-7977B4EE283C}" type="datetimeFigureOut">
              <a:rPr lang="en-US" smtClean="0"/>
              <a:t>4/5/2020</a:t>
            </a:fld>
            <a:endParaRPr lang="en-US"/>
          </a:p>
        </p:txBody>
      </p:sp>
      <p:sp>
        <p:nvSpPr>
          <p:cNvPr id="5" name="Footer Placeholder 4">
            <a:extLst>
              <a:ext uri="{FF2B5EF4-FFF2-40B4-BE49-F238E27FC236}">
                <a16:creationId xmlns:a16="http://schemas.microsoft.com/office/drawing/2014/main" id="{F6FC67CD-CE85-460C-A687-A690742835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4CC9B9-398A-4FFB-8207-B8054D46539E}"/>
              </a:ext>
            </a:extLst>
          </p:cNvPr>
          <p:cNvSpPr>
            <a:spLocks noGrp="1"/>
          </p:cNvSpPr>
          <p:nvPr>
            <p:ph type="sldNum" sz="quarter" idx="12"/>
          </p:nvPr>
        </p:nvSpPr>
        <p:spPr/>
        <p:txBody>
          <a:bodyPr/>
          <a:lstStyle/>
          <a:p>
            <a:fld id="{E35A33B2-20B3-4B4B-BE7A-DE4D12236DE1}" type="slidenum">
              <a:rPr lang="en-US" smtClean="0"/>
              <a:t>‹#›</a:t>
            </a:fld>
            <a:endParaRPr lang="en-US"/>
          </a:p>
        </p:txBody>
      </p:sp>
    </p:spTree>
    <p:extLst>
      <p:ext uri="{BB962C8B-B14F-4D97-AF65-F5344CB8AC3E}">
        <p14:creationId xmlns:p14="http://schemas.microsoft.com/office/powerpoint/2010/main" val="3095550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630E9C-E742-4153-83E6-A18AAA7081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6D6D35-110C-4FDB-8D78-C638D13D9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7241F8-9B61-424B-834C-CB017489F0A4}"/>
              </a:ext>
            </a:extLst>
          </p:cNvPr>
          <p:cNvSpPr>
            <a:spLocks noGrp="1"/>
          </p:cNvSpPr>
          <p:nvPr>
            <p:ph type="dt" sz="half" idx="10"/>
          </p:nvPr>
        </p:nvSpPr>
        <p:spPr/>
        <p:txBody>
          <a:bodyPr/>
          <a:lstStyle/>
          <a:p>
            <a:fld id="{2C5A65C8-0DC4-479B-836D-7977B4EE283C}" type="datetimeFigureOut">
              <a:rPr lang="en-US" smtClean="0"/>
              <a:t>4/5/2020</a:t>
            </a:fld>
            <a:endParaRPr lang="en-US"/>
          </a:p>
        </p:txBody>
      </p:sp>
      <p:sp>
        <p:nvSpPr>
          <p:cNvPr id="5" name="Footer Placeholder 4">
            <a:extLst>
              <a:ext uri="{FF2B5EF4-FFF2-40B4-BE49-F238E27FC236}">
                <a16:creationId xmlns:a16="http://schemas.microsoft.com/office/drawing/2014/main" id="{D9AF0C9D-DCD2-4F4A-B339-F86589561B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4DC406-509D-4A00-B623-AC5B1971D419}"/>
              </a:ext>
            </a:extLst>
          </p:cNvPr>
          <p:cNvSpPr>
            <a:spLocks noGrp="1"/>
          </p:cNvSpPr>
          <p:nvPr>
            <p:ph type="sldNum" sz="quarter" idx="12"/>
          </p:nvPr>
        </p:nvSpPr>
        <p:spPr/>
        <p:txBody>
          <a:bodyPr/>
          <a:lstStyle/>
          <a:p>
            <a:fld id="{E35A33B2-20B3-4B4B-BE7A-DE4D12236DE1}" type="slidenum">
              <a:rPr lang="en-US" smtClean="0"/>
              <a:t>‹#›</a:t>
            </a:fld>
            <a:endParaRPr lang="en-US"/>
          </a:p>
        </p:txBody>
      </p:sp>
    </p:spTree>
    <p:extLst>
      <p:ext uri="{BB962C8B-B14F-4D97-AF65-F5344CB8AC3E}">
        <p14:creationId xmlns:p14="http://schemas.microsoft.com/office/powerpoint/2010/main" val="3135865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784947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14935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TextBox 6"/>
          <p:cNvSpPr txBox="1"/>
          <p:nvPr userDrawn="1"/>
        </p:nvSpPr>
        <p:spPr>
          <a:xfrm>
            <a:off x="7306733" y="6497116"/>
            <a:ext cx="4047067" cy="215444"/>
          </a:xfrm>
          <a:prstGeom prst="rect">
            <a:avLst/>
          </a:prstGeom>
          <a:noFill/>
        </p:spPr>
        <p:txBody>
          <a:bodyPr wrap="square" rtlCol="0">
            <a:spAutoFit/>
          </a:bodyPr>
          <a:lstStyle/>
          <a:p>
            <a:r>
              <a:rPr lang="en-US" sz="800" dirty="0">
                <a:solidFill>
                  <a:schemeClr val="accent6">
                    <a:lumMod val="60000"/>
                    <a:lumOff val="40000"/>
                  </a:schemeClr>
                </a:solidFill>
              </a:rPr>
              <a:t>This work is licensed under a Creative Commons Attribution 4.0 International License.</a:t>
            </a:r>
          </a:p>
        </p:txBody>
      </p:sp>
    </p:spTree>
    <p:extLst>
      <p:ext uri="{BB962C8B-B14F-4D97-AF65-F5344CB8AC3E}">
        <p14:creationId xmlns:p14="http://schemas.microsoft.com/office/powerpoint/2010/main" val="2846332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147233"/>
            <a:ext cx="518160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147233"/>
            <a:ext cx="518160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7989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1477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1971675"/>
            <a:ext cx="5157787" cy="443335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1477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1971675"/>
            <a:ext cx="5183188" cy="443335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p:cNvSpPr>
            <a:spLocks noGrp="1"/>
          </p:cNvSpPr>
          <p:nvPr>
            <p:ph type="title"/>
          </p:nvPr>
        </p:nvSpPr>
        <p:spPr>
          <a:xfrm>
            <a:off x="838200" y="191558"/>
            <a:ext cx="10515600" cy="672042"/>
          </a:xfrm>
        </p:spPr>
        <p:txBody>
          <a:bodyPr/>
          <a:lstStyle>
            <a:lvl1pPr>
              <a:defRPr>
                <a:latin typeface="Segoe UI Light" panose="020B0502040204020203" pitchFamily="34" charset="0"/>
                <a:cs typeface="Segoe UI Light" panose="020B0502040204020203" pitchFamily="34" charset="0"/>
              </a:defRPr>
            </a:lvl1pPr>
          </a:lstStyle>
          <a:p>
            <a:r>
              <a:rPr lang="en-US" dirty="0"/>
              <a:t>Click to edit Master title style</a:t>
            </a:r>
          </a:p>
        </p:txBody>
      </p:sp>
    </p:spTree>
    <p:extLst>
      <p:ext uri="{BB962C8B-B14F-4D97-AF65-F5344CB8AC3E}">
        <p14:creationId xmlns:p14="http://schemas.microsoft.com/office/powerpoint/2010/main" val="2264083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90718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43933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71826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9BA22-17EB-43AE-A6C7-44E78B753C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E4C2A6-2DC6-494F-B7D5-047D8E4E2B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C35E7-7572-439F-AE99-FD967216428F}"/>
              </a:ext>
            </a:extLst>
          </p:cNvPr>
          <p:cNvSpPr>
            <a:spLocks noGrp="1"/>
          </p:cNvSpPr>
          <p:nvPr>
            <p:ph type="dt" sz="half" idx="10"/>
          </p:nvPr>
        </p:nvSpPr>
        <p:spPr/>
        <p:txBody>
          <a:bodyPr/>
          <a:lstStyle/>
          <a:p>
            <a:fld id="{2C5A65C8-0DC4-479B-836D-7977B4EE283C}" type="datetimeFigureOut">
              <a:rPr lang="en-US" smtClean="0"/>
              <a:t>4/5/2020</a:t>
            </a:fld>
            <a:endParaRPr lang="en-US"/>
          </a:p>
        </p:txBody>
      </p:sp>
      <p:sp>
        <p:nvSpPr>
          <p:cNvPr id="5" name="Footer Placeholder 4">
            <a:extLst>
              <a:ext uri="{FF2B5EF4-FFF2-40B4-BE49-F238E27FC236}">
                <a16:creationId xmlns:a16="http://schemas.microsoft.com/office/drawing/2014/main" id="{2E181E9D-9A9E-4AD1-9744-DDC1549D76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696DEC-F016-42F6-B086-FDB95BC4933C}"/>
              </a:ext>
            </a:extLst>
          </p:cNvPr>
          <p:cNvSpPr>
            <a:spLocks noGrp="1"/>
          </p:cNvSpPr>
          <p:nvPr>
            <p:ph type="sldNum" sz="quarter" idx="12"/>
          </p:nvPr>
        </p:nvSpPr>
        <p:spPr/>
        <p:txBody>
          <a:bodyPr/>
          <a:lstStyle/>
          <a:p>
            <a:fld id="{E35A33B2-20B3-4B4B-BE7A-DE4D12236DE1}" type="slidenum">
              <a:rPr lang="en-US" smtClean="0"/>
              <a:t>‹#›</a:t>
            </a:fld>
            <a:endParaRPr lang="en-US"/>
          </a:p>
        </p:txBody>
      </p:sp>
    </p:spTree>
    <p:extLst>
      <p:ext uri="{BB962C8B-B14F-4D97-AF65-F5344CB8AC3E}">
        <p14:creationId xmlns:p14="http://schemas.microsoft.com/office/powerpoint/2010/main" val="42192590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7847269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05537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60399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603990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7782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DAB6C-FBB5-4E5A-A443-EC1A528606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B5D486-EA62-42A3-B259-B7A50F80C3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DD5CF5-5C62-4EEF-91C2-39B9D86F729F}"/>
              </a:ext>
            </a:extLst>
          </p:cNvPr>
          <p:cNvSpPr>
            <a:spLocks noGrp="1"/>
          </p:cNvSpPr>
          <p:nvPr>
            <p:ph type="dt" sz="half" idx="10"/>
          </p:nvPr>
        </p:nvSpPr>
        <p:spPr/>
        <p:txBody>
          <a:bodyPr/>
          <a:lstStyle/>
          <a:p>
            <a:fld id="{2C5A65C8-0DC4-479B-836D-7977B4EE283C}" type="datetimeFigureOut">
              <a:rPr lang="en-US" smtClean="0"/>
              <a:t>4/5/2020</a:t>
            </a:fld>
            <a:endParaRPr lang="en-US"/>
          </a:p>
        </p:txBody>
      </p:sp>
      <p:sp>
        <p:nvSpPr>
          <p:cNvPr id="5" name="Footer Placeholder 4">
            <a:extLst>
              <a:ext uri="{FF2B5EF4-FFF2-40B4-BE49-F238E27FC236}">
                <a16:creationId xmlns:a16="http://schemas.microsoft.com/office/drawing/2014/main" id="{6C69637E-763E-4120-A42F-F960E1A13C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09549B-8E58-4175-9677-8FE1DAF10001}"/>
              </a:ext>
            </a:extLst>
          </p:cNvPr>
          <p:cNvSpPr>
            <a:spLocks noGrp="1"/>
          </p:cNvSpPr>
          <p:nvPr>
            <p:ph type="sldNum" sz="quarter" idx="12"/>
          </p:nvPr>
        </p:nvSpPr>
        <p:spPr/>
        <p:txBody>
          <a:bodyPr/>
          <a:lstStyle/>
          <a:p>
            <a:fld id="{E35A33B2-20B3-4B4B-BE7A-DE4D12236DE1}" type="slidenum">
              <a:rPr lang="en-US" smtClean="0"/>
              <a:t>‹#›</a:t>
            </a:fld>
            <a:endParaRPr lang="en-US"/>
          </a:p>
        </p:txBody>
      </p:sp>
    </p:spTree>
    <p:extLst>
      <p:ext uri="{BB962C8B-B14F-4D97-AF65-F5344CB8AC3E}">
        <p14:creationId xmlns:p14="http://schemas.microsoft.com/office/powerpoint/2010/main" val="3882201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483C8-B8A6-432E-9686-DDCBF3CDF5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97CF5F-6A45-4645-9811-0A7D5726DB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5A212A-42A6-4C39-8582-EDDA6880D5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3F2D79-BE11-445A-BD65-810D3AD1C0A7}"/>
              </a:ext>
            </a:extLst>
          </p:cNvPr>
          <p:cNvSpPr>
            <a:spLocks noGrp="1"/>
          </p:cNvSpPr>
          <p:nvPr>
            <p:ph type="dt" sz="half" idx="10"/>
          </p:nvPr>
        </p:nvSpPr>
        <p:spPr/>
        <p:txBody>
          <a:bodyPr/>
          <a:lstStyle/>
          <a:p>
            <a:fld id="{2C5A65C8-0DC4-479B-836D-7977B4EE283C}" type="datetimeFigureOut">
              <a:rPr lang="en-US" smtClean="0"/>
              <a:t>4/5/2020</a:t>
            </a:fld>
            <a:endParaRPr lang="en-US"/>
          </a:p>
        </p:txBody>
      </p:sp>
      <p:sp>
        <p:nvSpPr>
          <p:cNvPr id="6" name="Footer Placeholder 5">
            <a:extLst>
              <a:ext uri="{FF2B5EF4-FFF2-40B4-BE49-F238E27FC236}">
                <a16:creationId xmlns:a16="http://schemas.microsoft.com/office/drawing/2014/main" id="{04B5FF26-2588-41F7-A892-ECC00F1A97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88135F-76E9-4002-A616-69D887F358AE}"/>
              </a:ext>
            </a:extLst>
          </p:cNvPr>
          <p:cNvSpPr>
            <a:spLocks noGrp="1"/>
          </p:cNvSpPr>
          <p:nvPr>
            <p:ph type="sldNum" sz="quarter" idx="12"/>
          </p:nvPr>
        </p:nvSpPr>
        <p:spPr/>
        <p:txBody>
          <a:bodyPr/>
          <a:lstStyle/>
          <a:p>
            <a:fld id="{E35A33B2-20B3-4B4B-BE7A-DE4D12236DE1}" type="slidenum">
              <a:rPr lang="en-US" smtClean="0"/>
              <a:t>‹#›</a:t>
            </a:fld>
            <a:endParaRPr lang="en-US"/>
          </a:p>
        </p:txBody>
      </p:sp>
    </p:spTree>
    <p:extLst>
      <p:ext uri="{BB962C8B-B14F-4D97-AF65-F5344CB8AC3E}">
        <p14:creationId xmlns:p14="http://schemas.microsoft.com/office/powerpoint/2010/main" val="358274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2E8ED-75D5-4958-AE35-CE90EF4D21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3E6958-CD6E-493C-9CE2-C30A11BF06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FEC270-5122-448C-A11E-F2D84CF8A8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38AAB2-8145-48AC-8CD2-8378F8E539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33A589-644B-490E-B4D3-30534CA61A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E54DA4-9F63-4F6B-A8DA-E69D011EDCE2}"/>
              </a:ext>
            </a:extLst>
          </p:cNvPr>
          <p:cNvSpPr>
            <a:spLocks noGrp="1"/>
          </p:cNvSpPr>
          <p:nvPr>
            <p:ph type="dt" sz="half" idx="10"/>
          </p:nvPr>
        </p:nvSpPr>
        <p:spPr/>
        <p:txBody>
          <a:bodyPr/>
          <a:lstStyle/>
          <a:p>
            <a:fld id="{2C5A65C8-0DC4-479B-836D-7977B4EE283C}" type="datetimeFigureOut">
              <a:rPr lang="en-US" smtClean="0"/>
              <a:t>4/5/2020</a:t>
            </a:fld>
            <a:endParaRPr lang="en-US"/>
          </a:p>
        </p:txBody>
      </p:sp>
      <p:sp>
        <p:nvSpPr>
          <p:cNvPr id="8" name="Footer Placeholder 7">
            <a:extLst>
              <a:ext uri="{FF2B5EF4-FFF2-40B4-BE49-F238E27FC236}">
                <a16:creationId xmlns:a16="http://schemas.microsoft.com/office/drawing/2014/main" id="{292A99BE-160C-4512-A390-9A02550F05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0A76AB-7BC9-452E-8553-E9D74F41A225}"/>
              </a:ext>
            </a:extLst>
          </p:cNvPr>
          <p:cNvSpPr>
            <a:spLocks noGrp="1"/>
          </p:cNvSpPr>
          <p:nvPr>
            <p:ph type="sldNum" sz="quarter" idx="12"/>
          </p:nvPr>
        </p:nvSpPr>
        <p:spPr/>
        <p:txBody>
          <a:bodyPr/>
          <a:lstStyle/>
          <a:p>
            <a:fld id="{E35A33B2-20B3-4B4B-BE7A-DE4D12236DE1}" type="slidenum">
              <a:rPr lang="en-US" smtClean="0"/>
              <a:t>‹#›</a:t>
            </a:fld>
            <a:endParaRPr lang="en-US"/>
          </a:p>
        </p:txBody>
      </p:sp>
    </p:spTree>
    <p:extLst>
      <p:ext uri="{BB962C8B-B14F-4D97-AF65-F5344CB8AC3E}">
        <p14:creationId xmlns:p14="http://schemas.microsoft.com/office/powerpoint/2010/main" val="3334698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9D438-90DF-4FB4-B404-A5F177BBFF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289272-C093-4FEC-8765-E1D9901093B7}"/>
              </a:ext>
            </a:extLst>
          </p:cNvPr>
          <p:cNvSpPr>
            <a:spLocks noGrp="1"/>
          </p:cNvSpPr>
          <p:nvPr>
            <p:ph type="dt" sz="half" idx="10"/>
          </p:nvPr>
        </p:nvSpPr>
        <p:spPr/>
        <p:txBody>
          <a:bodyPr/>
          <a:lstStyle/>
          <a:p>
            <a:fld id="{2C5A65C8-0DC4-479B-836D-7977B4EE283C}" type="datetimeFigureOut">
              <a:rPr lang="en-US" smtClean="0"/>
              <a:t>4/5/2020</a:t>
            </a:fld>
            <a:endParaRPr lang="en-US"/>
          </a:p>
        </p:txBody>
      </p:sp>
      <p:sp>
        <p:nvSpPr>
          <p:cNvPr id="4" name="Footer Placeholder 3">
            <a:extLst>
              <a:ext uri="{FF2B5EF4-FFF2-40B4-BE49-F238E27FC236}">
                <a16:creationId xmlns:a16="http://schemas.microsoft.com/office/drawing/2014/main" id="{3C058569-C0D0-4903-8178-BBF5260FF3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33DB5A-BFBA-452A-B226-CBC954D7328B}"/>
              </a:ext>
            </a:extLst>
          </p:cNvPr>
          <p:cNvSpPr>
            <a:spLocks noGrp="1"/>
          </p:cNvSpPr>
          <p:nvPr>
            <p:ph type="sldNum" sz="quarter" idx="12"/>
          </p:nvPr>
        </p:nvSpPr>
        <p:spPr/>
        <p:txBody>
          <a:bodyPr/>
          <a:lstStyle/>
          <a:p>
            <a:fld id="{E35A33B2-20B3-4B4B-BE7A-DE4D12236DE1}" type="slidenum">
              <a:rPr lang="en-US" smtClean="0"/>
              <a:t>‹#›</a:t>
            </a:fld>
            <a:endParaRPr lang="en-US"/>
          </a:p>
        </p:txBody>
      </p:sp>
    </p:spTree>
    <p:extLst>
      <p:ext uri="{BB962C8B-B14F-4D97-AF65-F5344CB8AC3E}">
        <p14:creationId xmlns:p14="http://schemas.microsoft.com/office/powerpoint/2010/main" val="3046699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7A5729-B3F4-4AC1-88C7-B1AD2D405F0B}"/>
              </a:ext>
            </a:extLst>
          </p:cNvPr>
          <p:cNvSpPr>
            <a:spLocks noGrp="1"/>
          </p:cNvSpPr>
          <p:nvPr>
            <p:ph type="dt" sz="half" idx="10"/>
          </p:nvPr>
        </p:nvSpPr>
        <p:spPr/>
        <p:txBody>
          <a:bodyPr/>
          <a:lstStyle/>
          <a:p>
            <a:fld id="{2C5A65C8-0DC4-479B-836D-7977B4EE283C}" type="datetimeFigureOut">
              <a:rPr lang="en-US" smtClean="0"/>
              <a:t>4/5/2020</a:t>
            </a:fld>
            <a:endParaRPr lang="en-US"/>
          </a:p>
        </p:txBody>
      </p:sp>
      <p:sp>
        <p:nvSpPr>
          <p:cNvPr id="3" name="Footer Placeholder 2">
            <a:extLst>
              <a:ext uri="{FF2B5EF4-FFF2-40B4-BE49-F238E27FC236}">
                <a16:creationId xmlns:a16="http://schemas.microsoft.com/office/drawing/2014/main" id="{2650CC47-86DF-4C26-A39F-797C01F5EC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90F049-6ED1-42E5-9001-B1B6E659E48C}"/>
              </a:ext>
            </a:extLst>
          </p:cNvPr>
          <p:cNvSpPr>
            <a:spLocks noGrp="1"/>
          </p:cNvSpPr>
          <p:nvPr>
            <p:ph type="sldNum" sz="quarter" idx="12"/>
          </p:nvPr>
        </p:nvSpPr>
        <p:spPr/>
        <p:txBody>
          <a:bodyPr/>
          <a:lstStyle/>
          <a:p>
            <a:fld id="{E35A33B2-20B3-4B4B-BE7A-DE4D12236DE1}" type="slidenum">
              <a:rPr lang="en-US" smtClean="0"/>
              <a:t>‹#›</a:t>
            </a:fld>
            <a:endParaRPr lang="en-US"/>
          </a:p>
        </p:txBody>
      </p:sp>
    </p:spTree>
    <p:extLst>
      <p:ext uri="{BB962C8B-B14F-4D97-AF65-F5344CB8AC3E}">
        <p14:creationId xmlns:p14="http://schemas.microsoft.com/office/powerpoint/2010/main" val="793861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D92B0-8327-40CC-A692-057E265B43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6C64E1-250D-4F6C-AB51-D47D74E32D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ACB2B5-209E-4209-9243-53E4E84096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56F4E6-AE16-41F1-8848-5B0455A2094A}"/>
              </a:ext>
            </a:extLst>
          </p:cNvPr>
          <p:cNvSpPr>
            <a:spLocks noGrp="1"/>
          </p:cNvSpPr>
          <p:nvPr>
            <p:ph type="dt" sz="half" idx="10"/>
          </p:nvPr>
        </p:nvSpPr>
        <p:spPr/>
        <p:txBody>
          <a:bodyPr/>
          <a:lstStyle/>
          <a:p>
            <a:fld id="{2C5A65C8-0DC4-479B-836D-7977B4EE283C}" type="datetimeFigureOut">
              <a:rPr lang="en-US" smtClean="0"/>
              <a:t>4/5/2020</a:t>
            </a:fld>
            <a:endParaRPr lang="en-US"/>
          </a:p>
        </p:txBody>
      </p:sp>
      <p:sp>
        <p:nvSpPr>
          <p:cNvPr id="6" name="Footer Placeholder 5">
            <a:extLst>
              <a:ext uri="{FF2B5EF4-FFF2-40B4-BE49-F238E27FC236}">
                <a16:creationId xmlns:a16="http://schemas.microsoft.com/office/drawing/2014/main" id="{644273B7-D25A-4920-B263-43DE1A9FB2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46D596-A04E-4B40-89C9-826C4FC174A0}"/>
              </a:ext>
            </a:extLst>
          </p:cNvPr>
          <p:cNvSpPr>
            <a:spLocks noGrp="1"/>
          </p:cNvSpPr>
          <p:nvPr>
            <p:ph type="sldNum" sz="quarter" idx="12"/>
          </p:nvPr>
        </p:nvSpPr>
        <p:spPr/>
        <p:txBody>
          <a:bodyPr/>
          <a:lstStyle/>
          <a:p>
            <a:fld id="{E35A33B2-20B3-4B4B-BE7A-DE4D12236DE1}" type="slidenum">
              <a:rPr lang="en-US" smtClean="0"/>
              <a:t>‹#›</a:t>
            </a:fld>
            <a:endParaRPr lang="en-US"/>
          </a:p>
        </p:txBody>
      </p:sp>
    </p:spTree>
    <p:extLst>
      <p:ext uri="{BB962C8B-B14F-4D97-AF65-F5344CB8AC3E}">
        <p14:creationId xmlns:p14="http://schemas.microsoft.com/office/powerpoint/2010/main" val="869087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40A6A-9645-4DAE-AAC3-0BFB756258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3CAD79-1D77-4FF1-B3A3-6734A3FEEF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039FBA-58EC-42FE-96DD-C74B7A5A26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2348DF-B206-4F62-8354-D3ADEACC8D2B}"/>
              </a:ext>
            </a:extLst>
          </p:cNvPr>
          <p:cNvSpPr>
            <a:spLocks noGrp="1"/>
          </p:cNvSpPr>
          <p:nvPr>
            <p:ph type="dt" sz="half" idx="10"/>
          </p:nvPr>
        </p:nvSpPr>
        <p:spPr/>
        <p:txBody>
          <a:bodyPr/>
          <a:lstStyle/>
          <a:p>
            <a:fld id="{2C5A65C8-0DC4-479B-836D-7977B4EE283C}" type="datetimeFigureOut">
              <a:rPr lang="en-US" smtClean="0"/>
              <a:t>4/5/2020</a:t>
            </a:fld>
            <a:endParaRPr lang="en-US"/>
          </a:p>
        </p:txBody>
      </p:sp>
      <p:sp>
        <p:nvSpPr>
          <p:cNvPr id="6" name="Footer Placeholder 5">
            <a:extLst>
              <a:ext uri="{FF2B5EF4-FFF2-40B4-BE49-F238E27FC236}">
                <a16:creationId xmlns:a16="http://schemas.microsoft.com/office/drawing/2014/main" id="{9C3FEF63-259B-4DB2-BDD9-4F465786C9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B0553D-80F3-43AB-8EDF-9790CA3ACDC4}"/>
              </a:ext>
            </a:extLst>
          </p:cNvPr>
          <p:cNvSpPr>
            <a:spLocks noGrp="1"/>
          </p:cNvSpPr>
          <p:nvPr>
            <p:ph type="sldNum" sz="quarter" idx="12"/>
          </p:nvPr>
        </p:nvSpPr>
        <p:spPr/>
        <p:txBody>
          <a:bodyPr/>
          <a:lstStyle/>
          <a:p>
            <a:fld id="{E35A33B2-20B3-4B4B-BE7A-DE4D12236DE1}" type="slidenum">
              <a:rPr lang="en-US" smtClean="0"/>
              <a:t>‹#›</a:t>
            </a:fld>
            <a:endParaRPr lang="en-US"/>
          </a:p>
        </p:txBody>
      </p:sp>
    </p:spTree>
    <p:extLst>
      <p:ext uri="{BB962C8B-B14F-4D97-AF65-F5344CB8AC3E}">
        <p14:creationId xmlns:p14="http://schemas.microsoft.com/office/powerpoint/2010/main" val="2310139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1E97F2-EDC5-4AE7-9FED-EC688DDABB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58981A-9303-46FD-A026-97849E9235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9DBDD4-C1B8-43F9-A60A-44A0E8926A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A65C8-0DC4-479B-836D-7977B4EE283C}" type="datetimeFigureOut">
              <a:rPr lang="en-US" smtClean="0"/>
              <a:t>4/5/2020</a:t>
            </a:fld>
            <a:endParaRPr lang="en-US"/>
          </a:p>
        </p:txBody>
      </p:sp>
      <p:sp>
        <p:nvSpPr>
          <p:cNvPr id="5" name="Footer Placeholder 4">
            <a:extLst>
              <a:ext uri="{FF2B5EF4-FFF2-40B4-BE49-F238E27FC236}">
                <a16:creationId xmlns:a16="http://schemas.microsoft.com/office/drawing/2014/main" id="{97C829FA-88F4-46E4-A45E-33C6716E20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0A3D90-0706-4CBD-8A07-A249986272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A33B2-20B3-4B4B-BE7A-DE4D12236DE1}" type="slidenum">
              <a:rPr lang="en-US" smtClean="0"/>
              <a:t>‹#›</a:t>
            </a:fld>
            <a:endParaRPr lang="en-US"/>
          </a:p>
        </p:txBody>
      </p:sp>
    </p:spTree>
    <p:extLst>
      <p:ext uri="{BB962C8B-B14F-4D97-AF65-F5344CB8AC3E}">
        <p14:creationId xmlns:p14="http://schemas.microsoft.com/office/powerpoint/2010/main" val="3490107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91558"/>
            <a:ext cx="10515600" cy="67204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147232"/>
            <a:ext cx="10515600" cy="524086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7" name="Group 6"/>
          <p:cNvGrpSpPr/>
          <p:nvPr userDrawn="1"/>
        </p:nvGrpSpPr>
        <p:grpSpPr>
          <a:xfrm>
            <a:off x="12370906" y="-217"/>
            <a:ext cx="935477" cy="5654618"/>
            <a:chOff x="12618967" y="-221"/>
            <a:chExt cx="954235" cy="5767186"/>
          </a:xfrm>
        </p:grpSpPr>
        <p:grpSp>
          <p:nvGrpSpPr>
            <p:cNvPr id="8" name="Group 7"/>
            <p:cNvGrpSpPr/>
            <p:nvPr userDrawn="1"/>
          </p:nvGrpSpPr>
          <p:grpSpPr>
            <a:xfrm rot="5400000">
              <a:off x="11580864" y="1044098"/>
              <a:ext cx="2705442" cy="629236"/>
              <a:chOff x="1584344" y="4543426"/>
              <a:chExt cx="2705442" cy="629236"/>
            </a:xfrm>
          </p:grpSpPr>
          <p:sp>
            <p:nvSpPr>
              <p:cNvPr id="15" name="Rectangle 14"/>
              <p:cNvSpPr/>
              <p:nvPr userDrawn="1"/>
            </p:nvSpPr>
            <p:spPr bwMode="auto">
              <a:xfrm>
                <a:off x="1586734" y="4543428"/>
                <a:ext cx="869930" cy="289766"/>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0" bIns="0" numCol="1" spcCol="0" rtlCol="0" fromWordArt="0" anchor="t" anchorCtr="0" forceAA="0" compatLnSpc="1">
                <a:prstTxWarp prst="textNoShape">
                  <a:avLst/>
                </a:prstTxWarp>
                <a:noAutofit/>
              </a:bodyPr>
              <a:lstStyle/>
              <a:p>
                <a:pPr algn="l" defTabSz="914102" fontAlgn="base">
                  <a:lnSpc>
                    <a:spcPct val="100000"/>
                  </a:lnSpc>
                  <a:spcBef>
                    <a:spcPct val="0"/>
                  </a:spcBef>
                  <a:spcAft>
                    <a:spcPct val="0"/>
                  </a:spcAft>
                </a:pPr>
                <a:r>
                  <a:rPr lang="en-US" sz="490" b="1" kern="1200" baseline="0" dirty="0">
                    <a:gradFill>
                      <a:gsLst>
                        <a:gs pos="0">
                          <a:srgbClr val="FFFFFF"/>
                        </a:gs>
                        <a:gs pos="100000">
                          <a:srgbClr val="FFFFFF"/>
                        </a:gs>
                      </a:gsLst>
                      <a:lin ang="5400000" scaled="0"/>
                    </a:gradFill>
                    <a:latin typeface="+mn-lt"/>
                    <a:ea typeface="Segoe UI" pitchFamily="34" charset="0"/>
                    <a:cs typeface="Segoe UI" pitchFamily="34" charset="0"/>
                  </a:rPr>
                  <a:t>Dark Blue</a:t>
                </a:r>
              </a:p>
              <a:p>
                <a:pPr algn="l" defTabSz="914102" fontAlgn="base">
                  <a:lnSpc>
                    <a:spcPct val="100000"/>
                  </a:lnSpc>
                  <a:spcBef>
                    <a:spcPct val="0"/>
                  </a:spcBef>
                  <a:spcAft>
                    <a:spcPct val="0"/>
                  </a:spcAft>
                </a:pPr>
                <a:r>
                  <a:rPr lang="en-US" sz="490" dirty="0">
                    <a:gradFill>
                      <a:gsLst>
                        <a:gs pos="0">
                          <a:srgbClr val="FFFFFF"/>
                        </a:gs>
                        <a:gs pos="100000">
                          <a:srgbClr val="FFFFFF"/>
                        </a:gs>
                      </a:gsLst>
                      <a:lin ang="5400000" scaled="0"/>
                    </a:gradFill>
                    <a:ea typeface="Segoe UI" pitchFamily="34" charset="0"/>
                    <a:cs typeface="Segoe UI" pitchFamily="34" charset="0"/>
                  </a:rPr>
                  <a:t>R:</a:t>
                </a:r>
                <a:r>
                  <a:rPr lang="en-US" sz="490" baseline="0" dirty="0">
                    <a:gradFill>
                      <a:gsLst>
                        <a:gs pos="0">
                          <a:srgbClr val="FFFFFF"/>
                        </a:gs>
                        <a:gs pos="100000">
                          <a:srgbClr val="FFFFFF"/>
                        </a:gs>
                      </a:gsLst>
                      <a:lin ang="5400000" scaled="0"/>
                    </a:gradFill>
                    <a:ea typeface="Segoe UI" pitchFamily="34" charset="0"/>
                    <a:cs typeface="Segoe UI" pitchFamily="34" charset="0"/>
                  </a:rPr>
                  <a:t>0 G:32 B:80</a:t>
                </a:r>
                <a:endParaRPr lang="en-US" sz="490" dirty="0">
                  <a:gradFill>
                    <a:gsLst>
                      <a:gs pos="0">
                        <a:srgbClr val="FFFFFF"/>
                      </a:gs>
                      <a:gs pos="100000">
                        <a:srgbClr val="FFFFFF"/>
                      </a:gs>
                    </a:gsLst>
                    <a:lin ang="5400000" scaled="0"/>
                  </a:gradFill>
                  <a:ea typeface="Segoe UI" pitchFamily="34" charset="0"/>
                  <a:cs typeface="Segoe UI" pitchFamily="34" charset="0"/>
                </a:endParaRPr>
              </a:p>
            </p:txBody>
          </p:sp>
          <p:sp>
            <p:nvSpPr>
              <p:cNvPr id="16" name="Rectangle 15"/>
              <p:cNvSpPr/>
              <p:nvPr userDrawn="1"/>
            </p:nvSpPr>
            <p:spPr bwMode="auto">
              <a:xfrm>
                <a:off x="2505456" y="4543427"/>
                <a:ext cx="869930" cy="289766"/>
              </a:xfrm>
              <a:prstGeom prst="rect">
                <a:avLst/>
              </a:prstGeom>
              <a:solidFill>
                <a:srgbClr val="107C1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0" bIns="0" numCol="1" spcCol="0" rtlCol="0" fromWordArt="0" anchor="t" anchorCtr="0" forceAA="0" compatLnSpc="1">
                <a:prstTxWarp prst="textNoShape">
                  <a:avLst/>
                </a:prstTxWarp>
                <a:noAutofit/>
              </a:bodyPr>
              <a:lstStyle/>
              <a:p>
                <a:pPr algn="l" defTabSz="914102" fontAlgn="base">
                  <a:lnSpc>
                    <a:spcPct val="100000"/>
                  </a:lnSpc>
                  <a:spcBef>
                    <a:spcPct val="0"/>
                  </a:spcBef>
                  <a:spcAft>
                    <a:spcPct val="0"/>
                  </a:spcAft>
                </a:pPr>
                <a:r>
                  <a:rPr lang="en-US" sz="490" b="1" kern="1200" baseline="0" dirty="0">
                    <a:gradFill>
                      <a:gsLst>
                        <a:gs pos="0">
                          <a:srgbClr val="FFFFFF"/>
                        </a:gs>
                        <a:gs pos="100000">
                          <a:srgbClr val="FFFFFF"/>
                        </a:gs>
                      </a:gsLst>
                      <a:lin ang="5400000" scaled="0"/>
                    </a:gradFill>
                    <a:latin typeface="+mn-lt"/>
                    <a:ea typeface="Segoe UI" pitchFamily="34" charset="0"/>
                    <a:cs typeface="Segoe UI" pitchFamily="34" charset="0"/>
                  </a:rPr>
                  <a:t>Green</a:t>
                </a:r>
              </a:p>
              <a:p>
                <a:pPr algn="l" defTabSz="914102" fontAlgn="base">
                  <a:lnSpc>
                    <a:spcPct val="100000"/>
                  </a:lnSpc>
                  <a:spcBef>
                    <a:spcPct val="0"/>
                  </a:spcBef>
                  <a:spcAft>
                    <a:spcPct val="0"/>
                  </a:spcAft>
                </a:pPr>
                <a:r>
                  <a:rPr lang="en-US" sz="490" dirty="0">
                    <a:gradFill>
                      <a:gsLst>
                        <a:gs pos="0">
                          <a:srgbClr val="FFFFFF"/>
                        </a:gs>
                        <a:gs pos="100000">
                          <a:srgbClr val="FFFFFF"/>
                        </a:gs>
                      </a:gsLst>
                      <a:lin ang="5400000" scaled="0"/>
                    </a:gradFill>
                    <a:ea typeface="Segoe UI" pitchFamily="34" charset="0"/>
                    <a:cs typeface="Segoe UI" pitchFamily="34" charset="0"/>
                  </a:rPr>
                  <a:t>R:</a:t>
                </a:r>
                <a:r>
                  <a:rPr lang="en-US" sz="490" baseline="0" dirty="0">
                    <a:gradFill>
                      <a:gsLst>
                        <a:gs pos="0">
                          <a:srgbClr val="FFFFFF"/>
                        </a:gs>
                        <a:gs pos="100000">
                          <a:srgbClr val="FFFFFF"/>
                        </a:gs>
                      </a:gsLst>
                      <a:lin ang="5400000" scaled="0"/>
                    </a:gradFill>
                    <a:ea typeface="Segoe UI" pitchFamily="34" charset="0"/>
                    <a:cs typeface="Segoe UI" pitchFamily="34" charset="0"/>
                  </a:rPr>
                  <a:t>16 G:124 B:16</a:t>
                </a:r>
                <a:endParaRPr lang="en-US" sz="490" dirty="0">
                  <a:gradFill>
                    <a:gsLst>
                      <a:gs pos="0">
                        <a:srgbClr val="FFFFFF"/>
                      </a:gs>
                      <a:gs pos="100000">
                        <a:srgbClr val="FFFFFF"/>
                      </a:gs>
                    </a:gsLst>
                    <a:lin ang="5400000" scaled="0"/>
                  </a:gradFill>
                  <a:ea typeface="Segoe UI" pitchFamily="34" charset="0"/>
                  <a:cs typeface="Segoe UI" pitchFamily="34" charset="0"/>
                </a:endParaRPr>
              </a:p>
            </p:txBody>
          </p:sp>
          <p:sp>
            <p:nvSpPr>
              <p:cNvPr id="17" name="Rectangle 16"/>
              <p:cNvSpPr/>
              <p:nvPr userDrawn="1"/>
            </p:nvSpPr>
            <p:spPr bwMode="auto">
              <a:xfrm>
                <a:off x="3419856" y="4543426"/>
                <a:ext cx="869930" cy="289766"/>
              </a:xfrm>
              <a:prstGeom prst="rect">
                <a:avLst/>
              </a:prstGeom>
              <a:solidFill>
                <a:srgbClr val="BAD80A"/>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0" bIns="0" numCol="1" spcCol="0" rtlCol="0" fromWordArt="0" anchor="t" anchorCtr="0" forceAA="0" compatLnSpc="1">
                <a:prstTxWarp prst="textNoShape">
                  <a:avLst/>
                </a:prstTxWarp>
                <a:noAutofit/>
              </a:bodyPr>
              <a:lstStyle/>
              <a:p>
                <a:pPr marL="0" algn="l" defTabSz="914102" rtl="0" eaLnBrk="1" fontAlgn="base" latinLnBrk="0" hangingPunct="1">
                  <a:lnSpc>
                    <a:spcPct val="100000"/>
                  </a:lnSpc>
                  <a:spcBef>
                    <a:spcPct val="0"/>
                  </a:spcBef>
                  <a:spcAft>
                    <a:spcPct val="0"/>
                  </a:spcAft>
                </a:pPr>
                <a:r>
                  <a:rPr lang="en-US" sz="490" b="1" kern="1200" baseline="0" dirty="0">
                    <a:gradFill>
                      <a:gsLst>
                        <a:gs pos="14644">
                          <a:schemeClr val="tx1"/>
                        </a:gs>
                        <a:gs pos="42000">
                          <a:schemeClr val="tx1"/>
                        </a:gs>
                      </a:gsLst>
                      <a:lin ang="5400000" scaled="0"/>
                    </a:gradFill>
                    <a:latin typeface="+mn-lt"/>
                    <a:ea typeface="Segoe UI" pitchFamily="34" charset="0"/>
                    <a:cs typeface="Segoe UI" pitchFamily="34" charset="0"/>
                  </a:rPr>
                  <a:t>Light Green</a:t>
                </a:r>
              </a:p>
              <a:p>
                <a:pPr algn="l" defTabSz="914102" fontAlgn="base">
                  <a:lnSpc>
                    <a:spcPct val="100000"/>
                  </a:lnSpc>
                  <a:spcBef>
                    <a:spcPct val="0"/>
                  </a:spcBef>
                  <a:spcAft>
                    <a:spcPct val="0"/>
                  </a:spcAft>
                </a:pPr>
                <a:r>
                  <a:rPr lang="en-US" sz="490" dirty="0">
                    <a:gradFill>
                      <a:gsLst>
                        <a:gs pos="10042">
                          <a:schemeClr val="tx1"/>
                        </a:gs>
                        <a:gs pos="39000">
                          <a:schemeClr val="tx1"/>
                        </a:gs>
                      </a:gsLst>
                      <a:lin ang="5400000" scaled="0"/>
                    </a:gradFill>
                    <a:ea typeface="Segoe UI" pitchFamily="34" charset="0"/>
                    <a:cs typeface="Segoe UI" pitchFamily="34" charset="0"/>
                  </a:rPr>
                  <a:t>R:</a:t>
                </a:r>
                <a:r>
                  <a:rPr lang="en-US" sz="490" baseline="0" dirty="0">
                    <a:gradFill>
                      <a:gsLst>
                        <a:gs pos="10042">
                          <a:schemeClr val="tx1"/>
                        </a:gs>
                        <a:gs pos="39000">
                          <a:schemeClr val="tx1"/>
                        </a:gs>
                      </a:gsLst>
                      <a:lin ang="5400000" scaled="0"/>
                    </a:gradFill>
                    <a:ea typeface="Segoe UI" pitchFamily="34" charset="0"/>
                    <a:cs typeface="Segoe UI" pitchFamily="34" charset="0"/>
                  </a:rPr>
                  <a:t>186 G:216 B:10</a:t>
                </a:r>
                <a:endParaRPr lang="en-US" sz="490" dirty="0">
                  <a:gradFill>
                    <a:gsLst>
                      <a:gs pos="10042">
                        <a:schemeClr val="tx1"/>
                      </a:gs>
                      <a:gs pos="39000">
                        <a:schemeClr val="tx1"/>
                      </a:gs>
                    </a:gsLst>
                    <a:lin ang="5400000" scaled="0"/>
                  </a:gradFill>
                  <a:ea typeface="Segoe UI" pitchFamily="34" charset="0"/>
                  <a:cs typeface="Segoe UI" pitchFamily="34" charset="0"/>
                </a:endParaRPr>
              </a:p>
            </p:txBody>
          </p:sp>
          <p:sp>
            <p:nvSpPr>
              <p:cNvPr id="18" name="Rectangle 17"/>
              <p:cNvSpPr/>
              <p:nvPr userDrawn="1"/>
            </p:nvSpPr>
            <p:spPr bwMode="auto">
              <a:xfrm>
                <a:off x="2498744" y="4882896"/>
                <a:ext cx="869930" cy="289766"/>
              </a:xfrm>
              <a:prstGeom prst="rect">
                <a:avLst/>
              </a:prstGeom>
              <a:solidFill>
                <a:srgbClr val="50505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0" bIns="0" numCol="1" spcCol="0" rtlCol="0" fromWordArt="0" anchor="t" anchorCtr="0" forceAA="0" compatLnSpc="1">
                <a:prstTxWarp prst="textNoShape">
                  <a:avLst/>
                </a:prstTxWarp>
                <a:noAutofit/>
              </a:bodyPr>
              <a:lstStyle/>
              <a:p>
                <a:pPr marL="0" algn="l" defTabSz="914102" rtl="0" eaLnBrk="1" fontAlgn="base" latinLnBrk="0" hangingPunct="1">
                  <a:lnSpc>
                    <a:spcPct val="100000"/>
                  </a:lnSpc>
                  <a:spcBef>
                    <a:spcPct val="0"/>
                  </a:spcBef>
                  <a:spcAft>
                    <a:spcPct val="0"/>
                  </a:spcAft>
                </a:pPr>
                <a:r>
                  <a:rPr lang="en-US" sz="490" b="1" kern="1200" baseline="0" dirty="0">
                    <a:gradFill>
                      <a:gsLst>
                        <a:gs pos="0">
                          <a:srgbClr val="FFFFFF"/>
                        </a:gs>
                        <a:gs pos="100000">
                          <a:srgbClr val="FFFFFF"/>
                        </a:gs>
                      </a:gsLst>
                      <a:lin ang="5400000" scaled="0"/>
                    </a:gradFill>
                    <a:latin typeface="+mn-lt"/>
                    <a:ea typeface="Segoe UI" pitchFamily="34" charset="0"/>
                    <a:cs typeface="Segoe UI" pitchFamily="34" charset="0"/>
                  </a:rPr>
                  <a:t>Dark Gray</a:t>
                </a:r>
              </a:p>
              <a:p>
                <a:pPr algn="l" defTabSz="914102" fontAlgn="base">
                  <a:lnSpc>
                    <a:spcPct val="100000"/>
                  </a:lnSpc>
                  <a:spcBef>
                    <a:spcPct val="0"/>
                  </a:spcBef>
                  <a:spcAft>
                    <a:spcPct val="0"/>
                  </a:spcAft>
                </a:pPr>
                <a:r>
                  <a:rPr lang="en-US" sz="490" dirty="0">
                    <a:gradFill>
                      <a:gsLst>
                        <a:gs pos="2092">
                          <a:srgbClr val="F8F8F8"/>
                        </a:gs>
                        <a:gs pos="10042">
                          <a:srgbClr val="F8F8F8"/>
                        </a:gs>
                      </a:gsLst>
                      <a:lin ang="5400000" scaled="0"/>
                    </a:gradFill>
                    <a:ea typeface="Segoe UI" pitchFamily="34" charset="0"/>
                    <a:cs typeface="Segoe UI" pitchFamily="34" charset="0"/>
                  </a:rPr>
                  <a:t>R:</a:t>
                </a:r>
                <a:r>
                  <a:rPr lang="en-US" sz="490" baseline="0" dirty="0">
                    <a:gradFill>
                      <a:gsLst>
                        <a:gs pos="2092">
                          <a:srgbClr val="F8F8F8"/>
                        </a:gs>
                        <a:gs pos="10042">
                          <a:srgbClr val="F8F8F8"/>
                        </a:gs>
                      </a:gsLst>
                      <a:lin ang="5400000" scaled="0"/>
                    </a:gradFill>
                    <a:ea typeface="Segoe UI" pitchFamily="34" charset="0"/>
                    <a:cs typeface="Segoe UI" pitchFamily="34" charset="0"/>
                  </a:rPr>
                  <a:t>80 G:80 B:80</a:t>
                </a:r>
                <a:endParaRPr lang="en-US" sz="490" dirty="0">
                  <a:gradFill>
                    <a:gsLst>
                      <a:gs pos="2092">
                        <a:srgbClr val="F8F8F8"/>
                      </a:gs>
                      <a:gs pos="10042">
                        <a:srgbClr val="F8F8F8"/>
                      </a:gs>
                    </a:gsLst>
                    <a:lin ang="5400000" scaled="0"/>
                  </a:gradFill>
                  <a:ea typeface="Segoe UI" pitchFamily="34" charset="0"/>
                  <a:cs typeface="Segoe UI" pitchFamily="34" charset="0"/>
                </a:endParaRPr>
              </a:p>
            </p:txBody>
          </p:sp>
          <p:sp>
            <p:nvSpPr>
              <p:cNvPr id="19" name="Rectangle 18"/>
              <p:cNvSpPr/>
              <p:nvPr userDrawn="1"/>
            </p:nvSpPr>
            <p:spPr bwMode="auto">
              <a:xfrm>
                <a:off x="3413144" y="4882895"/>
                <a:ext cx="869930" cy="289766"/>
              </a:xfrm>
              <a:prstGeom prst="rect">
                <a:avLst/>
              </a:prstGeom>
              <a:solidFill>
                <a:srgbClr val="73737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0" bIns="0" numCol="1" spcCol="0" rtlCol="0" fromWordArt="0" anchor="t" anchorCtr="0" forceAA="0" compatLnSpc="1">
                <a:prstTxWarp prst="textNoShape">
                  <a:avLst/>
                </a:prstTxWarp>
                <a:noAutofit/>
              </a:bodyPr>
              <a:lstStyle/>
              <a:p>
                <a:pPr marL="0" algn="l" defTabSz="914102" rtl="0" eaLnBrk="1" fontAlgn="base" latinLnBrk="0" hangingPunct="1">
                  <a:lnSpc>
                    <a:spcPct val="100000"/>
                  </a:lnSpc>
                  <a:spcBef>
                    <a:spcPct val="0"/>
                  </a:spcBef>
                  <a:spcAft>
                    <a:spcPct val="0"/>
                  </a:spcAft>
                </a:pPr>
                <a:r>
                  <a:rPr lang="en-US" sz="490" b="1" kern="1200" baseline="0" dirty="0">
                    <a:gradFill>
                      <a:gsLst>
                        <a:gs pos="0">
                          <a:srgbClr val="FFFFFF"/>
                        </a:gs>
                        <a:gs pos="100000">
                          <a:srgbClr val="FFFFFF"/>
                        </a:gs>
                      </a:gsLst>
                      <a:lin ang="5400000" scaled="0"/>
                    </a:gradFill>
                    <a:latin typeface="+mn-lt"/>
                    <a:ea typeface="Segoe UI" pitchFamily="34" charset="0"/>
                    <a:cs typeface="Segoe UI" pitchFamily="34" charset="0"/>
                  </a:rPr>
                  <a:t>Light Gray</a:t>
                </a:r>
              </a:p>
              <a:p>
                <a:pPr algn="l" defTabSz="914102" fontAlgn="base">
                  <a:lnSpc>
                    <a:spcPct val="100000"/>
                  </a:lnSpc>
                  <a:spcBef>
                    <a:spcPct val="0"/>
                  </a:spcBef>
                  <a:spcAft>
                    <a:spcPct val="0"/>
                  </a:spcAft>
                </a:pPr>
                <a:r>
                  <a:rPr lang="en-US" sz="490" dirty="0">
                    <a:gradFill>
                      <a:gsLst>
                        <a:gs pos="2092">
                          <a:srgbClr val="F8F8F8"/>
                        </a:gs>
                        <a:gs pos="10042">
                          <a:srgbClr val="F8F8F8"/>
                        </a:gs>
                      </a:gsLst>
                      <a:lin ang="5400000" scaled="0"/>
                    </a:gradFill>
                    <a:ea typeface="Segoe UI" pitchFamily="34" charset="0"/>
                    <a:cs typeface="Segoe UI" pitchFamily="34" charset="0"/>
                  </a:rPr>
                  <a:t>R:</a:t>
                </a:r>
                <a:r>
                  <a:rPr lang="en-US" sz="490" baseline="0" dirty="0">
                    <a:gradFill>
                      <a:gsLst>
                        <a:gs pos="2092">
                          <a:srgbClr val="F8F8F8"/>
                        </a:gs>
                        <a:gs pos="10042">
                          <a:srgbClr val="F8F8F8"/>
                        </a:gs>
                      </a:gsLst>
                      <a:lin ang="5400000" scaled="0"/>
                    </a:gradFill>
                    <a:ea typeface="Segoe UI" pitchFamily="34" charset="0"/>
                    <a:cs typeface="Segoe UI" pitchFamily="34" charset="0"/>
                  </a:rPr>
                  <a:t>115 G:115 B:115</a:t>
                </a:r>
                <a:endParaRPr lang="en-US" sz="490" dirty="0">
                  <a:gradFill>
                    <a:gsLst>
                      <a:gs pos="2092">
                        <a:srgbClr val="F8F8F8"/>
                      </a:gs>
                      <a:gs pos="10042">
                        <a:srgbClr val="F8F8F8"/>
                      </a:gs>
                    </a:gsLst>
                    <a:lin ang="5400000" scaled="0"/>
                  </a:gradFill>
                  <a:ea typeface="Segoe UI" pitchFamily="34" charset="0"/>
                  <a:cs typeface="Segoe UI" pitchFamily="34" charset="0"/>
                </a:endParaRPr>
              </a:p>
            </p:txBody>
          </p:sp>
          <p:sp>
            <p:nvSpPr>
              <p:cNvPr id="20" name="Rectangle 19"/>
              <p:cNvSpPr/>
              <p:nvPr userDrawn="1"/>
            </p:nvSpPr>
            <p:spPr bwMode="auto">
              <a:xfrm>
                <a:off x="1584344" y="4882896"/>
                <a:ext cx="869930" cy="289766"/>
              </a:xfrm>
              <a:prstGeom prst="rect">
                <a:avLst/>
              </a:prstGeom>
              <a:solidFill>
                <a:srgbClr val="3076BC"/>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0" bIns="0" numCol="1" spcCol="0" rtlCol="0" fromWordArt="0" anchor="t" anchorCtr="0" forceAA="0" compatLnSpc="1">
                <a:prstTxWarp prst="textNoShape">
                  <a:avLst/>
                </a:prstTxWarp>
                <a:noAutofit/>
              </a:bodyPr>
              <a:lstStyle/>
              <a:p>
                <a:pPr marL="0" algn="l" defTabSz="914102" rtl="0" eaLnBrk="1" fontAlgn="base" latinLnBrk="0" hangingPunct="1">
                  <a:lnSpc>
                    <a:spcPct val="100000"/>
                  </a:lnSpc>
                  <a:spcBef>
                    <a:spcPct val="0"/>
                  </a:spcBef>
                  <a:spcAft>
                    <a:spcPct val="0"/>
                  </a:spcAft>
                </a:pPr>
                <a:r>
                  <a:rPr lang="en-US" sz="490" b="1" kern="1200" baseline="0" dirty="0">
                    <a:gradFill>
                      <a:gsLst>
                        <a:gs pos="0">
                          <a:srgbClr val="FFFFFF"/>
                        </a:gs>
                        <a:gs pos="100000">
                          <a:srgbClr val="FFFFFF"/>
                        </a:gs>
                      </a:gsLst>
                      <a:lin ang="5400000" scaled="0"/>
                    </a:gradFill>
                    <a:latin typeface="+mn-lt"/>
                    <a:ea typeface="Segoe UI" pitchFamily="34" charset="0"/>
                    <a:cs typeface="Segoe UI" pitchFamily="34" charset="0"/>
                  </a:rPr>
                  <a:t>Blue</a:t>
                </a:r>
              </a:p>
              <a:p>
                <a:pPr algn="l" defTabSz="914102" fontAlgn="base">
                  <a:lnSpc>
                    <a:spcPct val="100000"/>
                  </a:lnSpc>
                  <a:spcBef>
                    <a:spcPct val="0"/>
                  </a:spcBef>
                  <a:spcAft>
                    <a:spcPct val="0"/>
                  </a:spcAft>
                </a:pPr>
                <a:r>
                  <a:rPr lang="en-US" sz="490" dirty="0">
                    <a:gradFill>
                      <a:gsLst>
                        <a:gs pos="2092">
                          <a:srgbClr val="F8F8F8"/>
                        </a:gs>
                        <a:gs pos="10042">
                          <a:srgbClr val="F8F8F8"/>
                        </a:gs>
                      </a:gsLst>
                      <a:lin ang="5400000" scaled="0"/>
                    </a:gradFill>
                    <a:ea typeface="Segoe UI" pitchFamily="34" charset="0"/>
                    <a:cs typeface="Segoe UI" pitchFamily="34" charset="0"/>
                  </a:rPr>
                  <a:t>R:</a:t>
                </a:r>
                <a:r>
                  <a:rPr lang="en-US" sz="490" baseline="0" dirty="0">
                    <a:gradFill>
                      <a:gsLst>
                        <a:gs pos="2092">
                          <a:srgbClr val="F8F8F8"/>
                        </a:gs>
                        <a:gs pos="10042">
                          <a:srgbClr val="F8F8F8"/>
                        </a:gs>
                      </a:gsLst>
                      <a:lin ang="5400000" scaled="0"/>
                    </a:gradFill>
                    <a:ea typeface="Segoe UI" pitchFamily="34" charset="0"/>
                    <a:cs typeface="Segoe UI" pitchFamily="34" charset="0"/>
                  </a:rPr>
                  <a:t>0 G:120 B:215</a:t>
                </a:r>
                <a:endParaRPr lang="en-US" sz="490" dirty="0">
                  <a:gradFill>
                    <a:gsLst>
                      <a:gs pos="2092">
                        <a:srgbClr val="F8F8F8"/>
                      </a:gs>
                      <a:gs pos="10042">
                        <a:srgbClr val="F8F8F8"/>
                      </a:gs>
                    </a:gsLst>
                    <a:lin ang="5400000" scaled="0"/>
                  </a:gradFill>
                  <a:ea typeface="Segoe UI" pitchFamily="34" charset="0"/>
                  <a:cs typeface="Segoe UI" pitchFamily="34" charset="0"/>
                </a:endParaRPr>
              </a:p>
            </p:txBody>
          </p:sp>
        </p:grpSp>
        <p:grpSp>
          <p:nvGrpSpPr>
            <p:cNvPr id="9" name="Group 8"/>
            <p:cNvGrpSpPr/>
            <p:nvPr userDrawn="1"/>
          </p:nvGrpSpPr>
          <p:grpSpPr>
            <a:xfrm rot="5400000">
              <a:off x="11412325" y="4270556"/>
              <a:ext cx="2703052" cy="289766"/>
              <a:chOff x="4476564" y="4543426"/>
              <a:chExt cx="2703052" cy="289766"/>
            </a:xfrm>
          </p:grpSpPr>
          <p:sp>
            <p:nvSpPr>
              <p:cNvPr id="12" name="Rectangle 11"/>
              <p:cNvSpPr/>
              <p:nvPr userDrawn="1"/>
            </p:nvSpPr>
            <p:spPr bwMode="auto">
              <a:xfrm>
                <a:off x="5395286" y="4543426"/>
                <a:ext cx="869930" cy="289766"/>
              </a:xfrm>
              <a:prstGeom prst="rect">
                <a:avLst/>
              </a:prstGeom>
              <a:solidFill>
                <a:srgbClr val="FF8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0" bIns="0" numCol="1" spcCol="0" rtlCol="0" fromWordArt="0" anchor="t" anchorCtr="0" forceAA="0" compatLnSpc="1">
                <a:prstTxWarp prst="textNoShape">
                  <a:avLst/>
                </a:prstTxWarp>
                <a:noAutofit/>
              </a:bodyPr>
              <a:lstStyle/>
              <a:p>
                <a:pPr marL="0" algn="l" defTabSz="914102" rtl="0" eaLnBrk="1" fontAlgn="base" latinLnBrk="0" hangingPunct="1">
                  <a:lnSpc>
                    <a:spcPct val="100000"/>
                  </a:lnSpc>
                  <a:spcBef>
                    <a:spcPct val="0"/>
                  </a:spcBef>
                  <a:spcAft>
                    <a:spcPct val="0"/>
                  </a:spcAft>
                </a:pPr>
                <a:r>
                  <a:rPr lang="en-US" sz="490" b="1" kern="1200" baseline="0" dirty="0">
                    <a:gradFill>
                      <a:gsLst>
                        <a:gs pos="1674">
                          <a:srgbClr val="000000"/>
                        </a:gs>
                        <a:gs pos="46862">
                          <a:schemeClr val="tx1">
                            <a:lumMod val="50000"/>
                          </a:schemeClr>
                        </a:gs>
                        <a:gs pos="7000">
                          <a:schemeClr val="tx1">
                            <a:lumMod val="50000"/>
                          </a:schemeClr>
                        </a:gs>
                      </a:gsLst>
                      <a:lin ang="5400000" scaled="0"/>
                    </a:gradFill>
                    <a:latin typeface="+mn-lt"/>
                    <a:ea typeface="Segoe UI" pitchFamily="34" charset="0"/>
                    <a:cs typeface="Segoe UI" pitchFamily="34" charset="0"/>
                  </a:rPr>
                  <a:t>Light Orange</a:t>
                </a:r>
              </a:p>
              <a:p>
                <a:pPr algn="l" defTabSz="914102" fontAlgn="base">
                  <a:lnSpc>
                    <a:spcPct val="100000"/>
                  </a:lnSpc>
                  <a:spcBef>
                    <a:spcPct val="0"/>
                  </a:spcBef>
                  <a:spcAft>
                    <a:spcPct val="0"/>
                  </a:spcAft>
                </a:pPr>
                <a:r>
                  <a:rPr lang="en-US" sz="490" dirty="0">
                    <a:gradFill>
                      <a:gsLst>
                        <a:gs pos="1674">
                          <a:srgbClr val="000000"/>
                        </a:gs>
                        <a:gs pos="46862">
                          <a:schemeClr val="tx1">
                            <a:lumMod val="50000"/>
                          </a:schemeClr>
                        </a:gs>
                        <a:gs pos="7000">
                          <a:schemeClr val="tx1">
                            <a:lumMod val="50000"/>
                          </a:schemeClr>
                        </a:gs>
                      </a:gsLst>
                      <a:lin ang="5400000" scaled="0"/>
                    </a:gradFill>
                    <a:ea typeface="Segoe UI" pitchFamily="34" charset="0"/>
                    <a:cs typeface="Segoe UI" pitchFamily="34" charset="0"/>
                  </a:rPr>
                  <a:t>R:255</a:t>
                </a:r>
                <a:r>
                  <a:rPr lang="en-US" sz="490" baseline="0" dirty="0">
                    <a:gradFill>
                      <a:gsLst>
                        <a:gs pos="1674">
                          <a:srgbClr val="000000"/>
                        </a:gs>
                        <a:gs pos="46862">
                          <a:schemeClr val="tx1">
                            <a:lumMod val="50000"/>
                          </a:schemeClr>
                        </a:gs>
                        <a:gs pos="7000">
                          <a:schemeClr val="tx1">
                            <a:lumMod val="50000"/>
                          </a:schemeClr>
                        </a:gs>
                      </a:gsLst>
                      <a:lin ang="5400000" scaled="0"/>
                    </a:gradFill>
                    <a:ea typeface="Segoe UI" pitchFamily="34" charset="0"/>
                    <a:cs typeface="Segoe UI" pitchFamily="34" charset="0"/>
                  </a:rPr>
                  <a:t> G:140 B:0</a:t>
                </a:r>
                <a:endParaRPr lang="en-US" sz="490" dirty="0">
                  <a:gradFill>
                    <a:gsLst>
                      <a:gs pos="1674">
                        <a:srgbClr val="000000"/>
                      </a:gs>
                      <a:gs pos="46862">
                        <a:schemeClr val="tx1">
                          <a:lumMod val="50000"/>
                        </a:schemeClr>
                      </a:gs>
                      <a:gs pos="7000">
                        <a:schemeClr val="tx1">
                          <a:lumMod val="50000"/>
                        </a:schemeClr>
                      </a:gs>
                    </a:gsLst>
                    <a:lin ang="5400000" scaled="0"/>
                  </a:gradFill>
                  <a:ea typeface="Segoe UI" pitchFamily="34" charset="0"/>
                  <a:cs typeface="Segoe UI" pitchFamily="34" charset="0"/>
                </a:endParaRPr>
              </a:p>
            </p:txBody>
          </p:sp>
          <p:sp>
            <p:nvSpPr>
              <p:cNvPr id="13" name="Rectangle 12"/>
              <p:cNvSpPr/>
              <p:nvPr userDrawn="1"/>
            </p:nvSpPr>
            <p:spPr bwMode="auto">
              <a:xfrm>
                <a:off x="6309686" y="4543426"/>
                <a:ext cx="869930" cy="289766"/>
              </a:xfrm>
              <a:prstGeom prst="rect">
                <a:avLst/>
              </a:prstGeom>
              <a:solidFill>
                <a:srgbClr val="D83B0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0" bIns="0" numCol="1" spcCol="0" rtlCol="0" fromWordArt="0" anchor="t" anchorCtr="0" forceAA="0" compatLnSpc="1">
                <a:prstTxWarp prst="textNoShape">
                  <a:avLst/>
                </a:prstTxWarp>
                <a:noAutofit/>
              </a:bodyPr>
              <a:lstStyle/>
              <a:p>
                <a:pPr marL="0" algn="l" defTabSz="914102" rtl="0" eaLnBrk="1" fontAlgn="base" latinLnBrk="0" hangingPunct="1">
                  <a:lnSpc>
                    <a:spcPct val="100000"/>
                  </a:lnSpc>
                  <a:spcBef>
                    <a:spcPct val="0"/>
                  </a:spcBef>
                  <a:spcAft>
                    <a:spcPct val="0"/>
                  </a:spcAft>
                </a:pPr>
                <a:r>
                  <a:rPr lang="en-US" sz="490" b="1" kern="1200" baseline="0" dirty="0">
                    <a:gradFill>
                      <a:gsLst>
                        <a:gs pos="0">
                          <a:srgbClr val="FFFFFF"/>
                        </a:gs>
                        <a:gs pos="100000">
                          <a:srgbClr val="FFFFFF"/>
                        </a:gs>
                      </a:gsLst>
                      <a:lin ang="5400000" scaled="0"/>
                    </a:gradFill>
                    <a:latin typeface="+mn-lt"/>
                    <a:ea typeface="Segoe UI" pitchFamily="34" charset="0"/>
                    <a:cs typeface="Segoe UI" pitchFamily="34" charset="0"/>
                  </a:rPr>
                  <a:t>Orange</a:t>
                </a:r>
              </a:p>
              <a:p>
                <a:pPr algn="l" defTabSz="914102" fontAlgn="base">
                  <a:lnSpc>
                    <a:spcPct val="100000"/>
                  </a:lnSpc>
                  <a:spcBef>
                    <a:spcPct val="0"/>
                  </a:spcBef>
                  <a:spcAft>
                    <a:spcPct val="0"/>
                  </a:spcAft>
                </a:pPr>
                <a:r>
                  <a:rPr lang="en-US" sz="490" dirty="0">
                    <a:gradFill>
                      <a:gsLst>
                        <a:gs pos="2092">
                          <a:srgbClr val="F8F8F8"/>
                        </a:gs>
                        <a:gs pos="10042">
                          <a:srgbClr val="F8F8F8"/>
                        </a:gs>
                      </a:gsLst>
                      <a:lin ang="5400000" scaled="0"/>
                    </a:gradFill>
                    <a:ea typeface="Segoe UI" pitchFamily="34" charset="0"/>
                    <a:cs typeface="Segoe UI" pitchFamily="34" charset="0"/>
                  </a:rPr>
                  <a:t>R:</a:t>
                </a:r>
                <a:r>
                  <a:rPr lang="en-US" sz="490" baseline="0" dirty="0">
                    <a:gradFill>
                      <a:gsLst>
                        <a:gs pos="2092">
                          <a:srgbClr val="F8F8F8"/>
                        </a:gs>
                        <a:gs pos="10042">
                          <a:srgbClr val="F8F8F8"/>
                        </a:gs>
                      </a:gsLst>
                      <a:lin ang="5400000" scaled="0"/>
                    </a:gradFill>
                    <a:ea typeface="Segoe UI" pitchFamily="34" charset="0"/>
                    <a:cs typeface="Segoe UI" pitchFamily="34" charset="0"/>
                  </a:rPr>
                  <a:t>216 G:59 B:1</a:t>
                </a:r>
              </a:p>
            </p:txBody>
          </p:sp>
          <p:sp>
            <p:nvSpPr>
              <p:cNvPr id="14" name="Rectangle 13"/>
              <p:cNvSpPr/>
              <p:nvPr userDrawn="1"/>
            </p:nvSpPr>
            <p:spPr bwMode="auto">
              <a:xfrm>
                <a:off x="4476564" y="4543426"/>
                <a:ext cx="869930" cy="289766"/>
              </a:xfrm>
              <a:prstGeom prst="rect">
                <a:avLst/>
              </a:prstGeom>
              <a:solidFill>
                <a:srgbClr val="004B1C"/>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0" bIns="0" numCol="1" spcCol="0" rtlCol="0" fromWordArt="0" anchor="t" anchorCtr="0" forceAA="0" compatLnSpc="1">
                <a:prstTxWarp prst="textNoShape">
                  <a:avLst/>
                </a:prstTxWarp>
                <a:noAutofit/>
              </a:bodyPr>
              <a:lstStyle/>
              <a:p>
                <a:pPr marL="0" algn="l" defTabSz="914102" rtl="0" eaLnBrk="1" fontAlgn="base" latinLnBrk="0" hangingPunct="1">
                  <a:lnSpc>
                    <a:spcPct val="100000"/>
                  </a:lnSpc>
                  <a:spcBef>
                    <a:spcPct val="0"/>
                  </a:spcBef>
                  <a:spcAft>
                    <a:spcPct val="0"/>
                  </a:spcAft>
                </a:pPr>
                <a:r>
                  <a:rPr lang="en-US" sz="490" b="1" kern="1200" baseline="0" dirty="0">
                    <a:gradFill>
                      <a:gsLst>
                        <a:gs pos="0">
                          <a:srgbClr val="FFFFFF"/>
                        </a:gs>
                        <a:gs pos="100000">
                          <a:srgbClr val="FFFFFF"/>
                        </a:gs>
                      </a:gsLst>
                      <a:lin ang="5400000" scaled="0"/>
                    </a:gradFill>
                    <a:latin typeface="+mn-lt"/>
                    <a:ea typeface="Segoe UI" pitchFamily="34" charset="0"/>
                    <a:cs typeface="Segoe UI" pitchFamily="34" charset="0"/>
                  </a:rPr>
                  <a:t>Dark Green</a:t>
                </a:r>
              </a:p>
              <a:p>
                <a:pPr algn="l" defTabSz="914102" fontAlgn="base">
                  <a:lnSpc>
                    <a:spcPct val="100000"/>
                  </a:lnSpc>
                  <a:spcBef>
                    <a:spcPct val="0"/>
                  </a:spcBef>
                  <a:spcAft>
                    <a:spcPct val="0"/>
                  </a:spcAft>
                </a:pPr>
                <a:r>
                  <a:rPr lang="en-US" sz="490" dirty="0">
                    <a:gradFill>
                      <a:gsLst>
                        <a:gs pos="2092">
                          <a:srgbClr val="F8F8F8"/>
                        </a:gs>
                        <a:gs pos="10042">
                          <a:srgbClr val="F8F8F8"/>
                        </a:gs>
                      </a:gsLst>
                      <a:lin ang="5400000" scaled="0"/>
                    </a:gradFill>
                    <a:ea typeface="Segoe UI" pitchFamily="34" charset="0"/>
                    <a:cs typeface="Segoe UI" pitchFamily="34" charset="0"/>
                  </a:rPr>
                  <a:t>R:</a:t>
                </a:r>
                <a:r>
                  <a:rPr lang="en-US" sz="490" baseline="0" dirty="0">
                    <a:gradFill>
                      <a:gsLst>
                        <a:gs pos="2092">
                          <a:srgbClr val="F8F8F8"/>
                        </a:gs>
                        <a:gs pos="10042">
                          <a:srgbClr val="F8F8F8"/>
                        </a:gs>
                      </a:gsLst>
                      <a:lin ang="5400000" scaled="0"/>
                    </a:gradFill>
                    <a:ea typeface="Segoe UI" pitchFamily="34" charset="0"/>
                    <a:cs typeface="Segoe UI" pitchFamily="34" charset="0"/>
                  </a:rPr>
                  <a:t>0 G:75 B:28</a:t>
                </a:r>
                <a:endParaRPr lang="en-US" sz="490" dirty="0">
                  <a:gradFill>
                    <a:gsLst>
                      <a:gs pos="2092">
                        <a:srgbClr val="F8F8F8"/>
                      </a:gs>
                      <a:gs pos="10042">
                        <a:srgbClr val="F8F8F8"/>
                      </a:gs>
                    </a:gsLst>
                    <a:lin ang="5400000" scaled="0"/>
                  </a:gradFill>
                  <a:ea typeface="Segoe UI" pitchFamily="34" charset="0"/>
                  <a:cs typeface="Segoe UI" pitchFamily="34" charset="0"/>
                </a:endParaRPr>
              </a:p>
            </p:txBody>
          </p:sp>
        </p:grpSp>
        <p:sp>
          <p:nvSpPr>
            <p:cNvPr id="10" name="TextBox 9"/>
            <p:cNvSpPr txBox="1"/>
            <p:nvPr userDrawn="1"/>
          </p:nvSpPr>
          <p:spPr>
            <a:xfrm rot="5400000">
              <a:off x="12987813" y="258334"/>
              <a:ext cx="843944" cy="326834"/>
            </a:xfrm>
            <a:prstGeom prst="rect">
              <a:avLst/>
            </a:prstGeom>
            <a:noFill/>
          </p:spPr>
          <p:txBody>
            <a:bodyPr wrap="none" lIns="0" tIns="91440" rIns="182880" bIns="91440" rtlCol="0">
              <a:spAutoFit/>
            </a:bodyPr>
            <a:lstStyle/>
            <a:p>
              <a:pPr>
                <a:lnSpc>
                  <a:spcPct val="90000"/>
                </a:lnSpc>
                <a:spcAft>
                  <a:spcPts val="588"/>
                </a:spcAft>
              </a:pPr>
              <a:r>
                <a:rPr lang="en-US" sz="980" dirty="0">
                  <a:gradFill>
                    <a:gsLst>
                      <a:gs pos="2917">
                        <a:schemeClr val="tx1"/>
                      </a:gs>
                      <a:gs pos="30000">
                        <a:schemeClr val="tx1"/>
                      </a:gs>
                    </a:gsLst>
                    <a:lin ang="5400000" scaled="0"/>
                  </a:gradFill>
                </a:rPr>
                <a:t>Main colors</a:t>
              </a:r>
            </a:p>
          </p:txBody>
        </p:sp>
        <p:sp>
          <p:nvSpPr>
            <p:cNvPr id="11" name="TextBox 10"/>
            <p:cNvSpPr txBox="1"/>
            <p:nvPr userDrawn="1"/>
          </p:nvSpPr>
          <p:spPr>
            <a:xfrm rot="5400000">
              <a:off x="11746691" y="4228746"/>
              <a:ext cx="2647253" cy="326834"/>
            </a:xfrm>
            <a:prstGeom prst="rect">
              <a:avLst/>
            </a:prstGeom>
            <a:noFill/>
          </p:spPr>
          <p:txBody>
            <a:bodyPr wrap="none" lIns="0" tIns="91440" rIns="182880" bIns="91440" rtlCol="0">
              <a:spAutoFit/>
            </a:bodyPr>
            <a:lstStyle/>
            <a:p>
              <a:pPr>
                <a:lnSpc>
                  <a:spcPct val="90000"/>
                </a:lnSpc>
                <a:spcAft>
                  <a:spcPts val="588"/>
                </a:spcAft>
              </a:pPr>
              <a:r>
                <a:rPr lang="en-US" sz="980" dirty="0">
                  <a:gradFill>
                    <a:gsLst>
                      <a:gs pos="2917">
                        <a:schemeClr val="tx1"/>
                      </a:gs>
                      <a:gs pos="30000">
                        <a:schemeClr val="tx1"/>
                      </a:gs>
                    </a:gsLst>
                    <a:lin ang="5400000" scaled="0"/>
                  </a:gradFill>
                </a:rPr>
                <a:t>Secondary colors (use only when</a:t>
              </a:r>
              <a:r>
                <a:rPr lang="en-US" sz="980" baseline="0" dirty="0">
                  <a:gradFill>
                    <a:gsLst>
                      <a:gs pos="2917">
                        <a:schemeClr val="tx1"/>
                      </a:gs>
                      <a:gs pos="30000">
                        <a:schemeClr val="tx1"/>
                      </a:gs>
                    </a:gsLst>
                    <a:lin ang="5400000" scaled="0"/>
                  </a:gradFill>
                </a:rPr>
                <a:t> necessary)</a:t>
              </a:r>
              <a:endParaRPr lang="en-US" sz="980" dirty="0">
                <a:gradFill>
                  <a:gsLst>
                    <a:gs pos="2917">
                      <a:schemeClr val="tx1"/>
                    </a:gs>
                    <a:gs pos="30000">
                      <a:schemeClr val="tx1"/>
                    </a:gs>
                  </a:gsLst>
                  <a:lin ang="5400000" scaled="0"/>
                </a:gradFill>
              </a:endParaRPr>
            </a:p>
          </p:txBody>
        </p:sp>
      </p:grpSp>
      <p:sp>
        <p:nvSpPr>
          <p:cNvPr id="21" name="TextBox 20"/>
          <p:cNvSpPr txBox="1"/>
          <p:nvPr userDrawn="1"/>
        </p:nvSpPr>
        <p:spPr>
          <a:xfrm>
            <a:off x="7306733" y="6497116"/>
            <a:ext cx="4047067" cy="215444"/>
          </a:xfrm>
          <a:prstGeom prst="rect">
            <a:avLst/>
          </a:prstGeom>
          <a:noFill/>
        </p:spPr>
        <p:txBody>
          <a:bodyPr wrap="square" rtlCol="0">
            <a:spAutoFit/>
          </a:bodyPr>
          <a:lstStyle/>
          <a:p>
            <a:r>
              <a:rPr lang="en-US" sz="800" dirty="0">
                <a:solidFill>
                  <a:schemeClr val="accent6">
                    <a:lumMod val="60000"/>
                    <a:lumOff val="40000"/>
                  </a:schemeClr>
                </a:solidFill>
              </a:rPr>
              <a:t>This work is licensed under a Creative Commons Attribution 4.0 International License.</a:t>
            </a:r>
          </a:p>
        </p:txBody>
      </p:sp>
    </p:spTree>
    <p:extLst>
      <p:ext uri="{BB962C8B-B14F-4D97-AF65-F5344CB8AC3E}">
        <p14:creationId xmlns:p14="http://schemas.microsoft.com/office/powerpoint/2010/main" val="34460788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fff">
            <a:extLst>
              <a:ext uri="{FF2B5EF4-FFF2-40B4-BE49-F238E27FC236}">
                <a16:creationId xmlns:a16="http://schemas.microsoft.com/office/drawing/2014/main" id="{8E05E7F4-3B3B-448F-B05B-CBF4BB9BF1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0A1CAA15-22DF-4C15-91F0-EF658A28EFC8}"/>
              </a:ext>
            </a:extLst>
          </p:cNvPr>
          <p:cNvSpPr txBox="1"/>
          <p:nvPr/>
        </p:nvSpPr>
        <p:spPr>
          <a:xfrm>
            <a:off x="4969565" y="662609"/>
            <a:ext cx="5856347" cy="4832092"/>
          </a:xfrm>
          <a:prstGeom prst="rect">
            <a:avLst/>
          </a:prstGeom>
          <a:noFill/>
        </p:spPr>
        <p:txBody>
          <a:bodyPr wrap="none" rtlCol="0">
            <a:spAutoFit/>
          </a:bodyPr>
          <a:lstStyle/>
          <a:p>
            <a:r>
              <a:rPr lang="en-US" sz="3600" dirty="0">
                <a:latin typeface="Arial" panose="020B0604020202020204" pitchFamily="34" charset="0"/>
                <a:cs typeface="Arial" panose="020B0604020202020204" pitchFamily="34" charset="0"/>
              </a:rPr>
              <a:t>Gregory Klonis</a:t>
            </a:r>
          </a:p>
          <a:p>
            <a:endParaRPr lang="en-US" sz="3600" dirty="0">
              <a:latin typeface="Arial" panose="020B0604020202020204" pitchFamily="34" charset="0"/>
              <a:cs typeface="Arial" panose="020B0604020202020204" pitchFamily="34" charset="0"/>
            </a:endParaRPr>
          </a:p>
          <a:p>
            <a:endParaRPr lang="en-US" sz="36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Solution Architect, Cloud &amp; Infra @Olympia Group</a:t>
            </a:r>
          </a:p>
          <a:p>
            <a:r>
              <a:rPr lang="en-US" sz="2000" dirty="0">
                <a:latin typeface="Arial" panose="020B0604020202020204" pitchFamily="34" charset="0"/>
                <a:cs typeface="Arial" panose="020B0604020202020204" pitchFamily="34" charset="0"/>
              </a:rPr>
              <a:t>Microsoft Certified Trainer</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Community involved, member of Autoexec.gr</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Twitter:     @</a:t>
            </a:r>
            <a:r>
              <a:rPr lang="en-US" sz="2000" dirty="0" err="1">
                <a:latin typeface="Arial" panose="020B0604020202020204" pitchFamily="34" charset="0"/>
                <a:cs typeface="Arial" panose="020B0604020202020204" pitchFamily="34" charset="0"/>
              </a:rPr>
              <a:t>gklonis</a:t>
            </a:r>
            <a:r>
              <a:rPr lang="en-US" sz="2000" dirty="0">
                <a:latin typeface="Arial" panose="020B0604020202020204" pitchFamily="34" charset="0"/>
                <a:cs typeface="Arial" panose="020B0604020202020204" pitchFamily="34" charset="0"/>
              </a:rPr>
              <a:t>			</a:t>
            </a:r>
          </a:p>
          <a:p>
            <a:r>
              <a:rPr lang="en-US" sz="2000" dirty="0" err="1">
                <a:latin typeface="Arial" panose="020B0604020202020204" pitchFamily="34" charset="0"/>
                <a:cs typeface="Arial" panose="020B0604020202020204" pitchFamily="34" charset="0"/>
              </a:rPr>
              <a:t>Linkedin</a:t>
            </a:r>
            <a:r>
              <a:rPr lang="en-US" sz="2000" dirty="0">
                <a:latin typeface="Arial" panose="020B0604020202020204" pitchFamily="34" charset="0"/>
                <a:cs typeface="Arial" panose="020B0604020202020204" pitchFamily="34" charset="0"/>
              </a:rPr>
              <a:t>:  Gregory Klonis</a:t>
            </a:r>
          </a:p>
          <a:p>
            <a:r>
              <a:rPr lang="en-US" sz="2000" dirty="0">
                <a:latin typeface="Arial" panose="020B0604020202020204" pitchFamily="34" charset="0"/>
                <a:cs typeface="Arial" panose="020B0604020202020204" pitchFamily="34" charset="0"/>
              </a:rPr>
              <a:t>Blog: 	    greg.Klonis.gr</a:t>
            </a:r>
          </a:p>
        </p:txBody>
      </p:sp>
      <p:pic>
        <p:nvPicPr>
          <p:cNvPr id="6" name="Picture 5">
            <a:extLst>
              <a:ext uri="{FF2B5EF4-FFF2-40B4-BE49-F238E27FC236}">
                <a16:creationId xmlns:a16="http://schemas.microsoft.com/office/drawing/2014/main" id="{729F2BD4-64F9-4E54-8867-FF40477E5D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22612" y="303530"/>
            <a:ext cx="2125980" cy="1424940"/>
          </a:xfrm>
          <a:prstGeom prst="rect">
            <a:avLst/>
          </a:prstGeom>
        </p:spPr>
      </p:pic>
    </p:spTree>
    <p:extLst>
      <p:ext uri="{BB962C8B-B14F-4D97-AF65-F5344CB8AC3E}">
        <p14:creationId xmlns:p14="http://schemas.microsoft.com/office/powerpoint/2010/main" val="3139099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EC83E09F-1170-40D4-A311-5B253F92A573}"/>
              </a:ext>
            </a:extLst>
          </p:cNvPr>
          <p:cNvGraphicFramePr/>
          <p:nvPr>
            <p:extLst>
              <p:ext uri="{D42A27DB-BD31-4B8C-83A1-F6EECF244321}">
                <p14:modId xmlns:p14="http://schemas.microsoft.com/office/powerpoint/2010/main" val="1158973170"/>
              </p:ext>
            </p:extLst>
          </p:nvPr>
        </p:nvGraphicFramePr>
        <p:xfrm>
          <a:off x="673100" y="612844"/>
          <a:ext cx="10845800" cy="56323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0A614BAB-490C-46A7-9981-00025EED2F93}"/>
              </a:ext>
            </a:extLst>
          </p:cNvPr>
          <p:cNvSpPr txBox="1"/>
          <p:nvPr/>
        </p:nvSpPr>
        <p:spPr>
          <a:xfrm>
            <a:off x="584200" y="2967334"/>
            <a:ext cx="7615675" cy="3416320"/>
          </a:xfrm>
          <a:prstGeom prst="rect">
            <a:avLst/>
          </a:prstGeom>
          <a:noFill/>
        </p:spPr>
        <p:txBody>
          <a:bodyPr wrap="none" rtlCol="0">
            <a:spAutoFit/>
          </a:bodyPr>
          <a:lstStyle/>
          <a:p>
            <a:pPr marL="342900" indent="-342900">
              <a:buFont typeface="Arial" panose="020B0604020202020204" pitchFamily="34" charset="0"/>
              <a:buChar char="•"/>
            </a:pPr>
            <a:r>
              <a:rPr lang="en-US" sz="2400" dirty="0"/>
              <a:t>Microsoft Azure Portal</a:t>
            </a:r>
          </a:p>
          <a:p>
            <a:r>
              <a:rPr lang="en-US" sz="2400" dirty="0"/>
              <a:t>     Portal.azure.com</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Microsoft Azure Portal App</a:t>
            </a:r>
          </a:p>
          <a:p>
            <a:r>
              <a:rPr lang="en-US" sz="2400" dirty="0"/>
              <a:t>     We can download and install the application on a PC.</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Azure CLI / PowerShell</a:t>
            </a:r>
          </a:p>
          <a:p>
            <a:r>
              <a:rPr lang="en-US" sz="2400" dirty="0"/>
              <a:t>     Through Azure portal we can click on the Cloud CLI icon.</a:t>
            </a:r>
          </a:p>
          <a:p>
            <a:r>
              <a:rPr lang="en-US" sz="2400" dirty="0"/>
              <a:t>     Same functionality as local Windows PowerShell on a PC.</a:t>
            </a:r>
          </a:p>
        </p:txBody>
      </p:sp>
    </p:spTree>
    <p:extLst>
      <p:ext uri="{BB962C8B-B14F-4D97-AF65-F5344CB8AC3E}">
        <p14:creationId xmlns:p14="http://schemas.microsoft.com/office/powerpoint/2010/main" val="673126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EC83E09F-1170-40D4-A311-5B253F92A573}"/>
              </a:ext>
            </a:extLst>
          </p:cNvPr>
          <p:cNvGraphicFramePr/>
          <p:nvPr>
            <p:extLst>
              <p:ext uri="{D42A27DB-BD31-4B8C-83A1-F6EECF244321}">
                <p14:modId xmlns:p14="http://schemas.microsoft.com/office/powerpoint/2010/main" val="3888250590"/>
              </p:ext>
            </p:extLst>
          </p:nvPr>
        </p:nvGraphicFramePr>
        <p:xfrm>
          <a:off x="673100" y="612844"/>
          <a:ext cx="10845800" cy="56323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2">
            <a:extLst>
              <a:ext uri="{FF2B5EF4-FFF2-40B4-BE49-F238E27FC236}">
                <a16:creationId xmlns:a16="http://schemas.microsoft.com/office/drawing/2014/main" id="{66146B93-6543-4795-92FA-D587BBD66010}"/>
              </a:ext>
            </a:extLst>
          </p:cNvPr>
          <p:cNvSpPr>
            <a:spLocks noChangeArrowheads="1"/>
          </p:cNvSpPr>
          <p:nvPr/>
        </p:nvSpPr>
        <p:spPr bwMode="auto">
          <a:xfrm>
            <a:off x="482600" y="2444276"/>
            <a:ext cx="116459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2400" b="1" dirty="0"/>
              <a:t>Azure AD Premium P1 </a:t>
            </a:r>
            <a:r>
              <a:rPr lang="en-US" altLang="en-US" sz="2400" dirty="0"/>
              <a:t>- is an enterprise level edition which provides identity management for on-premise users, remote users and hybrid users accessing applications both locally and over the cloud. This edition includes support for self-service identity, access management, administration of dynamic groups including self-service group management, as well as Microsoft Identity Manager which is a suite of on-premise identity and access management tools. </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2400" b="1" dirty="0"/>
              <a:t>Azure AD Premium P2 </a:t>
            </a:r>
            <a:r>
              <a:rPr lang="en-US" altLang="en-US" sz="2400" dirty="0"/>
              <a:t>- is an edition includes all of the features of Azure AD Premium P1 with the addition of Identity Protection and Privileged Identity Management (PIM). Identity Protection provided management of conditional access to apps and critical data. PIM enhances management of privileged accounts tied to administrative access to resources </a:t>
            </a:r>
          </a:p>
        </p:txBody>
      </p:sp>
    </p:spTree>
    <p:extLst>
      <p:ext uri="{BB962C8B-B14F-4D97-AF65-F5344CB8AC3E}">
        <p14:creationId xmlns:p14="http://schemas.microsoft.com/office/powerpoint/2010/main" val="1530479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fff">
            <a:extLst>
              <a:ext uri="{FF2B5EF4-FFF2-40B4-BE49-F238E27FC236}">
                <a16:creationId xmlns:a16="http://schemas.microsoft.com/office/drawing/2014/main" id="{8E05E7F4-3B3B-448F-B05B-CBF4BB9BF1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0A1CAA15-22DF-4C15-91F0-EF658A28EFC8}"/>
              </a:ext>
            </a:extLst>
          </p:cNvPr>
          <p:cNvSpPr txBox="1"/>
          <p:nvPr/>
        </p:nvSpPr>
        <p:spPr>
          <a:xfrm>
            <a:off x="4969565" y="662609"/>
            <a:ext cx="3236784" cy="3293209"/>
          </a:xfrm>
          <a:prstGeom prst="rect">
            <a:avLst/>
          </a:prstGeom>
          <a:noFill/>
        </p:spPr>
        <p:txBody>
          <a:bodyPr wrap="none" rtlCol="0">
            <a:spAutoFit/>
          </a:bodyPr>
          <a:lstStyle/>
          <a:p>
            <a:r>
              <a:rPr lang="en-US" sz="3600" dirty="0">
                <a:latin typeface="Arial" panose="020B0604020202020204" pitchFamily="34" charset="0"/>
                <a:cs typeface="Arial" panose="020B0604020202020204" pitchFamily="34" charset="0"/>
              </a:rPr>
              <a:t>Gregory Klonis</a:t>
            </a:r>
          </a:p>
          <a:p>
            <a:endParaRPr lang="en-US" sz="3600" dirty="0">
              <a:latin typeface="Arial" panose="020B0604020202020204" pitchFamily="34" charset="0"/>
              <a:cs typeface="Arial" panose="020B0604020202020204" pitchFamily="34" charset="0"/>
            </a:endParaRPr>
          </a:p>
          <a:p>
            <a:endParaRPr lang="en-US" sz="3600" dirty="0">
              <a:latin typeface="Arial" panose="020B0604020202020204" pitchFamily="34" charset="0"/>
              <a:cs typeface="Arial" panose="020B0604020202020204" pitchFamily="34" charset="0"/>
            </a:endParaRPr>
          </a:p>
          <a:p>
            <a:endParaRPr lang="el-GR" sz="2000" dirty="0">
              <a:latin typeface="Arial" panose="020B0604020202020204" pitchFamily="34" charset="0"/>
              <a:cs typeface="Arial" panose="020B0604020202020204" pitchFamily="34" charset="0"/>
            </a:endParaRPr>
          </a:p>
          <a:p>
            <a:endParaRPr lang="el-GR" sz="2000" dirty="0">
              <a:latin typeface="Arial" panose="020B0604020202020204" pitchFamily="34" charset="0"/>
              <a:cs typeface="Arial" panose="020B0604020202020204" pitchFamily="34" charset="0"/>
            </a:endParaRPr>
          </a:p>
          <a:p>
            <a:endParaRPr lang="el-GR" sz="2000" dirty="0">
              <a:latin typeface="Arial" panose="020B0604020202020204" pitchFamily="34" charset="0"/>
              <a:cs typeface="Arial" panose="020B0604020202020204" pitchFamily="34" charset="0"/>
            </a:endParaRPr>
          </a:p>
          <a:p>
            <a:endParaRPr lang="el-GR" sz="2000" dirty="0">
              <a:latin typeface="Arial" panose="020B0604020202020204" pitchFamily="34" charset="0"/>
              <a:cs typeface="Arial" panose="020B0604020202020204" pitchFamily="34" charset="0"/>
            </a:endParaRPr>
          </a:p>
          <a:p>
            <a:r>
              <a:rPr lang="el-GR" sz="2000" dirty="0">
                <a:latin typeface="Arial" panose="020B0604020202020204" pitchFamily="34" charset="0"/>
                <a:cs typeface="Arial" panose="020B0604020202020204" pitchFamily="34" charset="0"/>
              </a:rPr>
              <a:t>Ευχαριστούμε πολύ!</a:t>
            </a:r>
            <a:r>
              <a:rPr lang="en-US" sz="2000">
                <a:latin typeface="Arial" panose="020B0604020202020204" pitchFamily="34" charset="0"/>
                <a:cs typeface="Arial" panose="020B0604020202020204" pitchFamily="34" charset="0"/>
              </a:rPr>
              <a:t> </a:t>
            </a:r>
            <a:r>
              <a:rPr lang="en-US" sz="2000">
                <a:latin typeface="Arial" panose="020B0604020202020204" pitchFamily="34" charset="0"/>
                <a:cs typeface="Arial" panose="020B0604020202020204" pitchFamily="34" charset="0"/>
                <a:sym typeface="Wingdings" panose="05000000000000000000" pitchFamily="2" charset="2"/>
              </a:rPr>
              <a: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3484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1974F9-BE09-4DAC-ABA2-E15EEF84571C}"/>
              </a:ext>
            </a:extLst>
          </p:cNvPr>
          <p:cNvSpPr txBox="1"/>
          <p:nvPr/>
        </p:nvSpPr>
        <p:spPr>
          <a:xfrm>
            <a:off x="622300" y="660401"/>
            <a:ext cx="10718800" cy="707886"/>
          </a:xfrm>
          <a:prstGeom prst="rect">
            <a:avLst/>
          </a:prstGeom>
          <a:solidFill>
            <a:srgbClr val="0070C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000" dirty="0">
                <a:solidFill>
                  <a:schemeClr val="bg1"/>
                </a:solidFill>
                <a:latin typeface="Segoe UI Light" panose="020B0502040204020203" pitchFamily="34" charset="0"/>
                <a:ea typeface="+mj-ea"/>
                <a:cs typeface="Segoe UI Light" panose="020B0502040204020203" pitchFamily="34" charset="0"/>
              </a:rPr>
              <a:t>What</a:t>
            </a:r>
            <a:r>
              <a:rPr kumimoji="0" lang="en-US" sz="4000" i="0" u="none" strike="noStrike" kern="1200" cap="none" spc="0" normalizeH="0" baseline="0" noProof="0" dirty="0">
                <a:ln>
                  <a:noFill/>
                </a:ln>
                <a:solidFill>
                  <a:schemeClr val="bg1"/>
                </a:solidFill>
                <a:effectLst/>
                <a:uLnTx/>
                <a:uFillTx/>
                <a:latin typeface="Calibri" panose="020F0502020204030204"/>
                <a:ea typeface="+mn-ea"/>
                <a:cs typeface="+mn-cs"/>
              </a:rPr>
              <a:t> </a:t>
            </a:r>
            <a:r>
              <a:rPr lang="en-US" sz="4000" dirty="0">
                <a:solidFill>
                  <a:schemeClr val="bg1"/>
                </a:solidFill>
                <a:latin typeface="Segoe UI Light" panose="020B0502040204020203" pitchFamily="34" charset="0"/>
                <a:ea typeface="+mj-ea"/>
                <a:cs typeface="Segoe UI Light" panose="020B0502040204020203" pitchFamily="34" charset="0"/>
              </a:rPr>
              <a:t>is Microsoft Azure?</a:t>
            </a:r>
          </a:p>
        </p:txBody>
      </p:sp>
      <p:sp>
        <p:nvSpPr>
          <p:cNvPr id="3" name="TextBox 2">
            <a:extLst>
              <a:ext uri="{FF2B5EF4-FFF2-40B4-BE49-F238E27FC236}">
                <a16:creationId xmlns:a16="http://schemas.microsoft.com/office/drawing/2014/main" id="{28E2C9C6-5F60-4823-8849-1261D2E6A18C}"/>
              </a:ext>
            </a:extLst>
          </p:cNvPr>
          <p:cNvSpPr txBox="1"/>
          <p:nvPr/>
        </p:nvSpPr>
        <p:spPr>
          <a:xfrm>
            <a:off x="622300" y="2057400"/>
            <a:ext cx="10845800" cy="2677656"/>
          </a:xfrm>
          <a:prstGeom prst="rect">
            <a:avLst/>
          </a:prstGeom>
          <a:noFill/>
        </p:spPr>
        <p:txBody>
          <a:bodyPr wrap="square" rtlCol="0">
            <a:spAutoFit/>
          </a:bodyPr>
          <a:lstStyle/>
          <a:p>
            <a:pPr lvl="0"/>
            <a:r>
              <a:rPr lang="en-US" sz="2400" dirty="0">
                <a:latin typeface="Segoe UI"/>
              </a:rPr>
              <a:t>Microsoft Azure is Microsoft's cloud offering that is made up of redundant data centers throughout the world. Those data centers are located throughout America, Europe and Asia, and the data centers host highly redundant servers that host all of the resources for Microsoft Azure. That includes the resources for Office 365. Microsoft Azure provides software as a service, platform as a service, or infrastructure as a service. And actually many other X as a service solutions for both small and large enterprises.</a:t>
            </a:r>
          </a:p>
        </p:txBody>
      </p:sp>
    </p:spTree>
    <p:extLst>
      <p:ext uri="{BB962C8B-B14F-4D97-AF65-F5344CB8AC3E}">
        <p14:creationId xmlns:p14="http://schemas.microsoft.com/office/powerpoint/2010/main" val="385784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1974F9-BE09-4DAC-ABA2-E15EEF84571C}"/>
              </a:ext>
            </a:extLst>
          </p:cNvPr>
          <p:cNvSpPr txBox="1"/>
          <p:nvPr/>
        </p:nvSpPr>
        <p:spPr>
          <a:xfrm>
            <a:off x="622300" y="660400"/>
            <a:ext cx="10845800" cy="707886"/>
          </a:xfrm>
          <a:prstGeom prst="rect">
            <a:avLst/>
          </a:prstGeom>
          <a:solidFill>
            <a:srgbClr val="0070C0"/>
          </a:solidFill>
        </p:spPr>
        <p:txBody>
          <a:bodyPr wrap="square" rtlCol="0">
            <a:spAutoFit/>
          </a:bodyPr>
          <a:lstStyle/>
          <a:p>
            <a:r>
              <a:rPr lang="en-US" sz="4000" dirty="0">
                <a:solidFill>
                  <a:schemeClr val="bg1"/>
                </a:solidFill>
                <a:latin typeface="Segoe UI Light" panose="020B0502040204020203" pitchFamily="34" charset="0"/>
                <a:ea typeface="+mj-ea"/>
                <a:cs typeface="Segoe UI Light" panose="020B0502040204020203" pitchFamily="34" charset="0"/>
              </a:rPr>
              <a:t>What is Azure Active Directory?</a:t>
            </a:r>
          </a:p>
        </p:txBody>
      </p:sp>
      <p:sp>
        <p:nvSpPr>
          <p:cNvPr id="3" name="TextBox 2">
            <a:extLst>
              <a:ext uri="{FF2B5EF4-FFF2-40B4-BE49-F238E27FC236}">
                <a16:creationId xmlns:a16="http://schemas.microsoft.com/office/drawing/2014/main" id="{28E2C9C6-5F60-4823-8849-1261D2E6A18C}"/>
              </a:ext>
            </a:extLst>
          </p:cNvPr>
          <p:cNvSpPr txBox="1"/>
          <p:nvPr/>
        </p:nvSpPr>
        <p:spPr>
          <a:xfrm>
            <a:off x="622300" y="2057400"/>
            <a:ext cx="10845800" cy="3416320"/>
          </a:xfrm>
          <a:prstGeom prst="rect">
            <a:avLst/>
          </a:prstGeom>
          <a:noFill/>
        </p:spPr>
        <p:txBody>
          <a:bodyPr wrap="square" rtlCol="0">
            <a:spAutoFit/>
          </a:bodyPr>
          <a:lstStyle/>
          <a:p>
            <a:r>
              <a:rPr lang="en-US" sz="2400" dirty="0">
                <a:latin typeface="Segoe UI"/>
              </a:rPr>
              <a:t>Azure Active Directory (Azure AD) is Microsoft’s cloud-based identity and access management service, which helps your employees sign in and access resources in:</a:t>
            </a:r>
            <a:endParaRPr lang="el-GR" sz="2400" dirty="0">
              <a:latin typeface="Segoe UI"/>
            </a:endParaRPr>
          </a:p>
          <a:p>
            <a:endParaRPr lang="en-US" sz="2400" dirty="0">
              <a:latin typeface="Segoe UI"/>
            </a:endParaRPr>
          </a:p>
          <a:p>
            <a:pPr>
              <a:buFont typeface="Arial" panose="020B0604020202020204" pitchFamily="34" charset="0"/>
              <a:buChar char="•"/>
            </a:pPr>
            <a:r>
              <a:rPr lang="en-US" sz="2400" dirty="0">
                <a:latin typeface="Segoe UI"/>
              </a:rPr>
              <a:t>External resources, such as Microsoft Office 365, the Azure portal, and thousands of other SaaS applications.</a:t>
            </a:r>
            <a:endParaRPr lang="el-GR" sz="2400" dirty="0">
              <a:latin typeface="Segoe UI"/>
            </a:endParaRPr>
          </a:p>
          <a:p>
            <a:endParaRPr lang="en-US" sz="2400" dirty="0">
              <a:latin typeface="Segoe UI"/>
            </a:endParaRPr>
          </a:p>
          <a:p>
            <a:pPr>
              <a:buFont typeface="Arial" panose="020B0604020202020204" pitchFamily="34" charset="0"/>
              <a:buChar char="•"/>
            </a:pPr>
            <a:r>
              <a:rPr lang="en-US" sz="2400" dirty="0">
                <a:latin typeface="Segoe UI"/>
              </a:rPr>
              <a:t>Internal resources, such as apps on your corporate network and intranet, along with any cloud apps developed by your own organization.</a:t>
            </a:r>
          </a:p>
        </p:txBody>
      </p:sp>
      <p:pic>
        <p:nvPicPr>
          <p:cNvPr id="4" name="Picture 3">
            <a:extLst>
              <a:ext uri="{FF2B5EF4-FFF2-40B4-BE49-F238E27FC236}">
                <a16:creationId xmlns:a16="http://schemas.microsoft.com/office/drawing/2014/main" id="{537D6B50-39D2-4803-863B-E3562CC4BFBB}"/>
              </a:ext>
            </a:extLst>
          </p:cNvPr>
          <p:cNvPicPr>
            <a:picLocks noChangeAspect="1"/>
          </p:cNvPicPr>
          <p:nvPr/>
        </p:nvPicPr>
        <p:blipFill>
          <a:blip r:embed="rId2"/>
          <a:stretch>
            <a:fillRect/>
          </a:stretch>
        </p:blipFill>
        <p:spPr>
          <a:xfrm>
            <a:off x="7473950" y="660400"/>
            <a:ext cx="692150" cy="686568"/>
          </a:xfrm>
          <a:prstGeom prst="rect">
            <a:avLst/>
          </a:prstGeom>
        </p:spPr>
      </p:pic>
    </p:spTree>
    <p:extLst>
      <p:ext uri="{BB962C8B-B14F-4D97-AF65-F5344CB8AC3E}">
        <p14:creationId xmlns:p14="http://schemas.microsoft.com/office/powerpoint/2010/main" val="3032710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C615F5D-DE76-4835-8B9D-345547BE438C}"/>
              </a:ext>
            </a:extLst>
          </p:cNvPr>
          <p:cNvSpPr txBox="1"/>
          <p:nvPr/>
        </p:nvSpPr>
        <p:spPr>
          <a:xfrm>
            <a:off x="622300" y="660401"/>
            <a:ext cx="10718800" cy="707886"/>
          </a:xfrm>
          <a:prstGeom prst="rect">
            <a:avLst/>
          </a:prstGeom>
          <a:solidFill>
            <a:srgbClr val="0070C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000" dirty="0">
                <a:solidFill>
                  <a:schemeClr val="bg1"/>
                </a:solidFill>
                <a:latin typeface="Segoe UI Light" panose="020B0502040204020203" pitchFamily="34" charset="0"/>
                <a:ea typeface="+mj-ea"/>
                <a:cs typeface="Segoe UI Light" panose="020B0502040204020203" pitchFamily="34" charset="0"/>
              </a:rPr>
              <a:t>What</a:t>
            </a:r>
            <a:r>
              <a:rPr kumimoji="0" lang="en-US" sz="4000" i="0" u="none" strike="noStrike" kern="1200" cap="none" spc="0" normalizeH="0" baseline="0" noProof="0" dirty="0">
                <a:ln>
                  <a:noFill/>
                </a:ln>
                <a:solidFill>
                  <a:schemeClr val="bg1"/>
                </a:solidFill>
                <a:effectLst/>
                <a:uLnTx/>
                <a:uFillTx/>
                <a:latin typeface="Calibri" panose="020F0502020204030204"/>
                <a:ea typeface="+mn-ea"/>
                <a:cs typeface="+mn-cs"/>
              </a:rPr>
              <a:t> </a:t>
            </a:r>
            <a:r>
              <a:rPr lang="en-US" sz="4000" dirty="0">
                <a:solidFill>
                  <a:schemeClr val="bg1"/>
                </a:solidFill>
                <a:latin typeface="Segoe UI Light" panose="020B0502040204020203" pitchFamily="34" charset="0"/>
                <a:ea typeface="+mj-ea"/>
                <a:cs typeface="Segoe UI Light" panose="020B0502040204020203" pitchFamily="34" charset="0"/>
              </a:rPr>
              <a:t>is Azure AD Connect?</a:t>
            </a:r>
          </a:p>
        </p:txBody>
      </p:sp>
      <p:sp>
        <p:nvSpPr>
          <p:cNvPr id="16" name="Rectangle 15">
            <a:extLst>
              <a:ext uri="{FF2B5EF4-FFF2-40B4-BE49-F238E27FC236}">
                <a16:creationId xmlns:a16="http://schemas.microsoft.com/office/drawing/2014/main" id="{19DAD130-7228-4207-AAFF-4DCB5ED2548A}"/>
              </a:ext>
            </a:extLst>
          </p:cNvPr>
          <p:cNvSpPr/>
          <p:nvPr/>
        </p:nvSpPr>
        <p:spPr>
          <a:xfrm>
            <a:off x="622300" y="1587500"/>
            <a:ext cx="10718800" cy="923330"/>
          </a:xfrm>
          <a:prstGeom prst="rect">
            <a:avLst/>
          </a:prstGeom>
        </p:spPr>
        <p:txBody>
          <a:bodyPr wrap="square">
            <a:spAutoFit/>
          </a:bodyPr>
          <a:lstStyle/>
          <a:p>
            <a:r>
              <a:rPr lang="en-US" dirty="0"/>
              <a:t>Azure AD Connect is a synchronization tool that connects your local on-premise Active Directory with the Azure Active Directory. Integrating your local domain with the Azure Active Directory will allow your users to access Azure and Office 365 resources with a </a:t>
            </a:r>
            <a:r>
              <a:rPr lang="en-US" i="1" dirty="0"/>
              <a:t>unified identity</a:t>
            </a:r>
            <a:r>
              <a:rPr lang="en-US" dirty="0"/>
              <a:t>, i.e. a single username and password.</a:t>
            </a:r>
          </a:p>
        </p:txBody>
      </p:sp>
      <p:pic>
        <p:nvPicPr>
          <p:cNvPr id="17" name="Picture 16">
            <a:extLst>
              <a:ext uri="{FF2B5EF4-FFF2-40B4-BE49-F238E27FC236}">
                <a16:creationId xmlns:a16="http://schemas.microsoft.com/office/drawing/2014/main" id="{03447B21-A5AC-406F-A773-7ACCABDD5E6F}"/>
              </a:ext>
            </a:extLst>
          </p:cNvPr>
          <p:cNvPicPr>
            <a:picLocks noChangeAspect="1"/>
          </p:cNvPicPr>
          <p:nvPr/>
        </p:nvPicPr>
        <p:blipFill>
          <a:blip r:embed="rId2"/>
          <a:stretch>
            <a:fillRect/>
          </a:stretch>
        </p:blipFill>
        <p:spPr>
          <a:xfrm>
            <a:off x="749300" y="2510830"/>
            <a:ext cx="10591800" cy="3867151"/>
          </a:xfrm>
          <a:prstGeom prst="rect">
            <a:avLst/>
          </a:prstGeom>
        </p:spPr>
      </p:pic>
    </p:spTree>
    <p:extLst>
      <p:ext uri="{BB962C8B-B14F-4D97-AF65-F5344CB8AC3E}">
        <p14:creationId xmlns:p14="http://schemas.microsoft.com/office/powerpoint/2010/main" val="3522827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317500" y="502777"/>
            <a:ext cx="11493500" cy="73148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2" name="Title 1"/>
          <p:cNvSpPr>
            <a:spLocks noGrp="1"/>
          </p:cNvSpPr>
          <p:nvPr>
            <p:ph type="title"/>
          </p:nvPr>
        </p:nvSpPr>
        <p:spPr>
          <a:xfrm>
            <a:off x="736600" y="588521"/>
            <a:ext cx="10515600" cy="672042"/>
          </a:xfrm>
        </p:spPr>
        <p:txBody>
          <a:bodyPr>
            <a:normAutofit fontScale="90000"/>
          </a:bodyPr>
          <a:lstStyle/>
          <a:p>
            <a:r>
              <a:rPr lang="en-US" dirty="0">
                <a:solidFill>
                  <a:schemeClr val="bg1"/>
                </a:solidFill>
              </a:rPr>
              <a:t>AD Connect Features</a:t>
            </a:r>
          </a:p>
        </p:txBody>
      </p:sp>
      <p:sp>
        <p:nvSpPr>
          <p:cNvPr id="6" name="Rectangle 5"/>
          <p:cNvSpPr/>
          <p:nvPr/>
        </p:nvSpPr>
        <p:spPr>
          <a:xfrm>
            <a:off x="838200" y="1606600"/>
            <a:ext cx="3274355" cy="22313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p:txBody>
      </p:sp>
      <p:sp>
        <p:nvSpPr>
          <p:cNvPr id="8" name="Rectangle 7"/>
          <p:cNvSpPr/>
          <p:nvPr/>
        </p:nvSpPr>
        <p:spPr>
          <a:xfrm>
            <a:off x="838200" y="3921495"/>
            <a:ext cx="3274355" cy="22313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9" name="Rectangle 8"/>
          <p:cNvSpPr/>
          <p:nvPr/>
        </p:nvSpPr>
        <p:spPr>
          <a:xfrm>
            <a:off x="4210495" y="1606598"/>
            <a:ext cx="3274355" cy="22313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p:txBody>
      </p:sp>
      <p:sp>
        <p:nvSpPr>
          <p:cNvPr id="10" name="Rectangle 9"/>
          <p:cNvSpPr/>
          <p:nvPr/>
        </p:nvSpPr>
        <p:spPr>
          <a:xfrm>
            <a:off x="4210495" y="3921493"/>
            <a:ext cx="3274355" cy="22313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11" name="Rectangle 10"/>
          <p:cNvSpPr/>
          <p:nvPr/>
        </p:nvSpPr>
        <p:spPr>
          <a:xfrm>
            <a:off x="7582790" y="1606597"/>
            <a:ext cx="3274355" cy="22313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12" name="Rectangle 11"/>
          <p:cNvSpPr/>
          <p:nvPr/>
        </p:nvSpPr>
        <p:spPr>
          <a:xfrm>
            <a:off x="7582790" y="3921493"/>
            <a:ext cx="3274355" cy="22313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13" name="TextBox 12"/>
          <p:cNvSpPr txBox="1"/>
          <p:nvPr/>
        </p:nvSpPr>
        <p:spPr>
          <a:xfrm>
            <a:off x="918733" y="1690124"/>
            <a:ext cx="3096055"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Segoe UI Light"/>
                <a:ea typeface="+mn-ea"/>
                <a:cs typeface="+mn-cs"/>
              </a:rPr>
              <a:t>Filtering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Segoe UI"/>
                <a:ea typeface="+mn-ea"/>
                <a:cs typeface="+mn-cs"/>
              </a:rPr>
              <a:t>Used to limit which objects synchronized to Azure AD</a:t>
            </a:r>
          </a:p>
        </p:txBody>
      </p:sp>
      <p:sp>
        <p:nvSpPr>
          <p:cNvPr id="14" name="TextBox 13"/>
          <p:cNvSpPr txBox="1"/>
          <p:nvPr/>
        </p:nvSpPr>
        <p:spPr>
          <a:xfrm>
            <a:off x="4291029" y="1690123"/>
            <a:ext cx="3090846" cy="184665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Segoe UI Light"/>
                <a:ea typeface="+mn-ea"/>
                <a:cs typeface="+mn-cs"/>
              </a:rPr>
              <a:t>Password Synchronization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Segoe UI"/>
                <a:ea typeface="+mn-ea"/>
                <a:cs typeface="+mn-cs"/>
              </a:rPr>
              <a:t>Synchronizes the password hash between Active Directory and Azure AD</a:t>
            </a:r>
          </a:p>
        </p:txBody>
      </p:sp>
      <p:sp>
        <p:nvSpPr>
          <p:cNvPr id="15" name="TextBox 14"/>
          <p:cNvSpPr txBox="1"/>
          <p:nvPr/>
        </p:nvSpPr>
        <p:spPr>
          <a:xfrm>
            <a:off x="7671992" y="1690122"/>
            <a:ext cx="3110308"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Segoe UI Light"/>
                <a:ea typeface="+mn-ea"/>
                <a:cs typeface="+mn-cs"/>
              </a:rPr>
              <a:t>Password Writeback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Segoe UI"/>
                <a:ea typeface="+mn-ea"/>
                <a:cs typeface="+mn-cs"/>
              </a:rPr>
              <a:t>Allows users to change passwords in the cloud while applying on-premises password policies</a:t>
            </a:r>
          </a:p>
        </p:txBody>
      </p:sp>
      <p:sp>
        <p:nvSpPr>
          <p:cNvPr id="16" name="TextBox 15"/>
          <p:cNvSpPr txBox="1"/>
          <p:nvPr/>
        </p:nvSpPr>
        <p:spPr>
          <a:xfrm>
            <a:off x="918733" y="3995428"/>
            <a:ext cx="3096055" cy="209288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Segoe UI Light"/>
                <a:ea typeface="+mn-ea"/>
                <a:cs typeface="+mn-cs"/>
              </a:rPr>
              <a:t>Device Writeback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Segoe UI"/>
                <a:ea typeface="+mn-ea"/>
                <a:cs typeface="+mn-cs"/>
              </a:rPr>
              <a:t>Allows devices registered in Azure AD to be written back to on-premises AD for conditional access</a:t>
            </a:r>
            <a:r>
              <a:rPr kumimoji="0" lang="en-US" sz="2000" b="0" i="0" u="none" strike="noStrike" kern="1200" cap="none" spc="0" normalizeH="0" baseline="0" noProof="0" dirty="0">
                <a:ln>
                  <a:noFill/>
                </a:ln>
                <a:solidFill>
                  <a:srgbClr val="FFFFFF"/>
                </a:solidFill>
                <a:effectLst/>
                <a:uLnTx/>
                <a:uFillTx/>
                <a:latin typeface="Segoe UI Light"/>
                <a:ea typeface="+mn-ea"/>
                <a:cs typeface="+mn-cs"/>
              </a:rPr>
              <a:t> </a:t>
            </a:r>
          </a:p>
        </p:txBody>
      </p:sp>
      <p:sp>
        <p:nvSpPr>
          <p:cNvPr id="17" name="TextBox 16"/>
          <p:cNvSpPr txBox="1"/>
          <p:nvPr/>
        </p:nvSpPr>
        <p:spPr>
          <a:xfrm>
            <a:off x="4291029" y="3995428"/>
            <a:ext cx="3090846"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Segoe UI Light"/>
                <a:ea typeface="+mn-ea"/>
                <a:cs typeface="+mn-cs"/>
              </a:rPr>
              <a:t>Prevent Accidental Deletes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Segoe UI"/>
                <a:ea typeface="+mn-ea"/>
                <a:cs typeface="+mn-cs"/>
              </a:rPr>
              <a:t>Protects cloud directory from numerous deletes at the same time</a:t>
            </a:r>
          </a:p>
        </p:txBody>
      </p:sp>
      <p:sp>
        <p:nvSpPr>
          <p:cNvPr id="18" name="TextBox 17"/>
          <p:cNvSpPr txBox="1"/>
          <p:nvPr/>
        </p:nvSpPr>
        <p:spPr>
          <a:xfrm>
            <a:off x="7671992" y="3995427"/>
            <a:ext cx="3110308"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Segoe UI Light"/>
                <a:ea typeface="+mn-ea"/>
                <a:cs typeface="+mn-cs"/>
              </a:rPr>
              <a:t>Automatic Upgrades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egoe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Segoe UI"/>
                <a:ea typeface="+mn-ea"/>
                <a:cs typeface="+mn-cs"/>
              </a:rPr>
              <a:t>Ensures Azure AD Connect is always updated with the latest release</a:t>
            </a:r>
          </a:p>
        </p:txBody>
      </p:sp>
    </p:spTree>
    <p:extLst>
      <p:ext uri="{BB962C8B-B14F-4D97-AF65-F5344CB8AC3E}">
        <p14:creationId xmlns:p14="http://schemas.microsoft.com/office/powerpoint/2010/main" val="4184970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1974F9-BE09-4DAC-ABA2-E15EEF84571C}"/>
              </a:ext>
            </a:extLst>
          </p:cNvPr>
          <p:cNvSpPr txBox="1"/>
          <p:nvPr/>
        </p:nvSpPr>
        <p:spPr>
          <a:xfrm>
            <a:off x="622300" y="660400"/>
            <a:ext cx="10845800" cy="707886"/>
          </a:xfrm>
          <a:prstGeom prst="rect">
            <a:avLst/>
          </a:prstGeom>
          <a:solidFill>
            <a:srgbClr val="0070C0"/>
          </a:solidFill>
        </p:spPr>
        <p:txBody>
          <a:bodyPr wrap="square" rtlCol="0">
            <a:spAutoFit/>
          </a:bodyPr>
          <a:lstStyle/>
          <a:p>
            <a:r>
              <a:rPr lang="en-US" sz="4000" dirty="0">
                <a:solidFill>
                  <a:schemeClr val="bg1"/>
                </a:solidFill>
                <a:latin typeface="Segoe UI Light" panose="020B0502040204020203" pitchFamily="34" charset="0"/>
                <a:ea typeface="+mj-ea"/>
                <a:cs typeface="Segoe UI Light" panose="020B0502040204020203" pitchFamily="34" charset="0"/>
              </a:rPr>
              <a:t>What is MFA? (Multi-Factor Authentication)</a:t>
            </a:r>
          </a:p>
        </p:txBody>
      </p:sp>
      <p:sp>
        <p:nvSpPr>
          <p:cNvPr id="3" name="TextBox 2">
            <a:extLst>
              <a:ext uri="{FF2B5EF4-FFF2-40B4-BE49-F238E27FC236}">
                <a16:creationId xmlns:a16="http://schemas.microsoft.com/office/drawing/2014/main" id="{28E2C9C6-5F60-4823-8849-1261D2E6A18C}"/>
              </a:ext>
            </a:extLst>
          </p:cNvPr>
          <p:cNvSpPr txBox="1"/>
          <p:nvPr/>
        </p:nvSpPr>
        <p:spPr>
          <a:xfrm>
            <a:off x="622300" y="2057400"/>
            <a:ext cx="10845800" cy="2308324"/>
          </a:xfrm>
          <a:prstGeom prst="rect">
            <a:avLst/>
          </a:prstGeom>
          <a:noFill/>
        </p:spPr>
        <p:txBody>
          <a:bodyPr wrap="square" rtlCol="0">
            <a:spAutoFit/>
          </a:bodyPr>
          <a:lstStyle/>
          <a:p>
            <a:r>
              <a:rPr lang="en-US" sz="2400" dirty="0"/>
              <a:t>Azure Multi-Factor Authentication (MFA) helps safeguard access to data and applications while maintaining simplicity for users. It provides additional security by requiring a second form of authentication and delivers strong authentication via a range of easy to use authentication methods.</a:t>
            </a:r>
          </a:p>
          <a:p>
            <a:endParaRPr lang="en-US" sz="2400" dirty="0">
              <a:latin typeface="Segoe UI"/>
            </a:endParaRPr>
          </a:p>
          <a:p>
            <a:endParaRPr lang="en-US" sz="2400" dirty="0">
              <a:latin typeface="Segoe UI"/>
            </a:endParaRPr>
          </a:p>
        </p:txBody>
      </p:sp>
      <p:pic>
        <p:nvPicPr>
          <p:cNvPr id="6" name="Picture 5">
            <a:extLst>
              <a:ext uri="{FF2B5EF4-FFF2-40B4-BE49-F238E27FC236}">
                <a16:creationId xmlns:a16="http://schemas.microsoft.com/office/drawing/2014/main" id="{F519F24E-F48D-494F-A519-3086D0114D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301" y="3851254"/>
            <a:ext cx="10566400" cy="1634802"/>
          </a:xfrm>
          <a:prstGeom prst="rect">
            <a:avLst/>
          </a:prstGeom>
        </p:spPr>
      </p:pic>
    </p:spTree>
    <p:extLst>
      <p:ext uri="{BB962C8B-B14F-4D97-AF65-F5344CB8AC3E}">
        <p14:creationId xmlns:p14="http://schemas.microsoft.com/office/powerpoint/2010/main" val="1712076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EC83E09F-1170-40D4-A311-5B253F92A573}"/>
              </a:ext>
            </a:extLst>
          </p:cNvPr>
          <p:cNvGraphicFramePr/>
          <p:nvPr>
            <p:extLst>
              <p:ext uri="{D42A27DB-BD31-4B8C-83A1-F6EECF244321}">
                <p14:modId xmlns:p14="http://schemas.microsoft.com/office/powerpoint/2010/main" val="677638094"/>
              </p:ext>
            </p:extLst>
          </p:nvPr>
        </p:nvGraphicFramePr>
        <p:xfrm>
          <a:off x="622300" y="660400"/>
          <a:ext cx="10845800" cy="56323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6203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C615F5D-DE76-4835-8B9D-345547BE438C}"/>
              </a:ext>
            </a:extLst>
          </p:cNvPr>
          <p:cNvSpPr txBox="1"/>
          <p:nvPr/>
        </p:nvSpPr>
        <p:spPr>
          <a:xfrm>
            <a:off x="622300" y="660401"/>
            <a:ext cx="10960100" cy="707886"/>
          </a:xfrm>
          <a:prstGeom prst="rect">
            <a:avLst/>
          </a:prstGeom>
          <a:solidFill>
            <a:srgbClr val="0070C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Active Directory (On-Premises)</a:t>
            </a:r>
          </a:p>
        </p:txBody>
      </p:sp>
      <p:sp>
        <p:nvSpPr>
          <p:cNvPr id="16" name="Rectangle 15">
            <a:extLst>
              <a:ext uri="{FF2B5EF4-FFF2-40B4-BE49-F238E27FC236}">
                <a16:creationId xmlns:a16="http://schemas.microsoft.com/office/drawing/2014/main" id="{19DAD130-7228-4207-AAFF-4DCB5ED2548A}"/>
              </a:ext>
            </a:extLst>
          </p:cNvPr>
          <p:cNvSpPr/>
          <p:nvPr/>
        </p:nvSpPr>
        <p:spPr>
          <a:xfrm>
            <a:off x="622300" y="2108200"/>
            <a:ext cx="10718800" cy="34163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There are many other roles that follows Active Directory Domain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panose="020F0502020204030204"/>
              </a:rPr>
              <a:t>Active Directory Rights Management Services (AD RMS)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panose="020F0502020204030204"/>
              </a:rPr>
              <a:t>Active Directory Federation Services (AD FS)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panose="020F0502020204030204"/>
              </a:rPr>
              <a:t>Active Directory Certificate Services (AD CS)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olidFill>
                <a:prstClr val="black"/>
              </a:solidFill>
              <a:latin typeface="Calibri" panose="020F0502020204030204"/>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panose="020F0502020204030204"/>
              </a:rPr>
              <a:t>Role-based access control (RBAC)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olidFill>
                <a:prstClr val="black"/>
              </a:solidFill>
              <a:latin typeface="Calibri" panose="020F0502020204030204"/>
            </a:endParaRPr>
          </a:p>
          <a:p>
            <a:pPr marL="285750" indent="-285750">
              <a:buFont typeface="Arial" panose="020B0604020202020204" pitchFamily="34" charset="0"/>
              <a:buChar char="•"/>
            </a:pPr>
            <a:r>
              <a:rPr lang="en-US" dirty="0">
                <a:solidFill>
                  <a:prstClr val="black"/>
                </a:solidFill>
              </a:rPr>
              <a:t>Group policies, trusts and organization units</a:t>
            </a:r>
          </a:p>
          <a:p>
            <a:pPr marR="0" lvl="0" algn="l" defTabSz="914400" rtl="0" eaLnBrk="1" fontAlgn="auto" latinLnBrk="0" hangingPunct="1">
              <a:lnSpc>
                <a:spcPct val="100000"/>
              </a:lnSpc>
              <a:spcBef>
                <a:spcPts val="0"/>
              </a:spcBef>
              <a:spcAft>
                <a:spcPts val="0"/>
              </a:spcAft>
              <a:buClrTx/>
              <a:buSzTx/>
              <a:tabLst/>
              <a:defRPr/>
            </a:pPr>
            <a:endParaRPr lang="en-US" dirty="0">
              <a:solidFill>
                <a:prstClr val="black"/>
              </a:solidFill>
              <a:latin typeface="Calibri" panose="020F0502020204030204"/>
            </a:endParaRPr>
          </a:p>
        </p:txBody>
      </p:sp>
    </p:spTree>
    <p:extLst>
      <p:ext uri="{BB962C8B-B14F-4D97-AF65-F5344CB8AC3E}">
        <p14:creationId xmlns:p14="http://schemas.microsoft.com/office/powerpoint/2010/main" val="3837723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19DC5B-3BC0-4E12-AD74-DFA590C32554}"/>
              </a:ext>
            </a:extLst>
          </p:cNvPr>
          <p:cNvSpPr txBox="1"/>
          <p:nvPr/>
        </p:nvSpPr>
        <p:spPr>
          <a:xfrm>
            <a:off x="622300" y="660401"/>
            <a:ext cx="10718800" cy="707886"/>
          </a:xfrm>
          <a:prstGeom prst="rect">
            <a:avLst/>
          </a:prstGeom>
          <a:solidFill>
            <a:srgbClr val="0070C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Azure Active Directory</a:t>
            </a:r>
          </a:p>
        </p:txBody>
      </p:sp>
      <p:sp>
        <p:nvSpPr>
          <p:cNvPr id="3" name="Rectangle 2">
            <a:extLst>
              <a:ext uri="{FF2B5EF4-FFF2-40B4-BE49-F238E27FC236}">
                <a16:creationId xmlns:a16="http://schemas.microsoft.com/office/drawing/2014/main" id="{D739FFB9-0CCF-4529-9C9F-6E81F2D50738}"/>
              </a:ext>
            </a:extLst>
          </p:cNvPr>
          <p:cNvSpPr/>
          <p:nvPr/>
        </p:nvSpPr>
        <p:spPr>
          <a:xfrm>
            <a:off x="622300" y="1638300"/>
            <a:ext cx="10718800" cy="470898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prstClr val="black"/>
                </a:solidFill>
                <a:latin typeface="Calibri" panose="020F0502020204030204"/>
              </a:rPr>
              <a:t>Querying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prstClr val="black"/>
              </a:solidFill>
              <a:latin typeface="Calibri" panose="020F0502020204030204"/>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panose="020F0502020204030204"/>
              </a:rPr>
              <a:t>LDAP vs Microsoft Graph</a:t>
            </a:r>
            <a:r>
              <a:rPr lang="el-GR" dirty="0">
                <a:solidFill>
                  <a:prstClr val="black"/>
                </a:solidFill>
                <a:latin typeface="Calibri" panose="020F0502020204030204"/>
              </a:rPr>
              <a:t> </a:t>
            </a:r>
            <a:r>
              <a:rPr lang="en-US" dirty="0">
                <a:solidFill>
                  <a:prstClr val="black"/>
                </a:solidFill>
                <a:latin typeface="Calibri" panose="020F0502020204030204"/>
              </a:rPr>
              <a:t>REST API</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3600" dirty="0">
                <a:solidFill>
                  <a:prstClr val="black"/>
                </a:solidFill>
                <a:latin typeface="Calibri" panose="020F0502020204030204"/>
              </a:rPr>
              <a:t>None of the enterprise features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panose="020F0502020204030204"/>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panose="020F0502020204030204"/>
              </a:rPr>
              <a:t>Flat directory structure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panose="020F0502020204030204"/>
              </a:rPr>
              <a:t>NO Group policies, trusts and organization units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olidFill>
                <a:prstClr val="black"/>
              </a:solidFill>
              <a:latin typeface="Calibri" panose="020F0502020204030204"/>
            </a:endParaRPr>
          </a:p>
          <a:p>
            <a:pPr marR="0" lvl="0" algn="l" defTabSz="914400" rtl="0" eaLnBrk="1" fontAlgn="auto" latinLnBrk="0" hangingPunct="1">
              <a:lnSpc>
                <a:spcPct val="100000"/>
              </a:lnSpc>
              <a:spcBef>
                <a:spcPts val="0"/>
              </a:spcBef>
              <a:spcAft>
                <a:spcPts val="0"/>
              </a:spcAft>
              <a:buClrTx/>
              <a:buSzTx/>
              <a:tabLst/>
              <a:defRPr/>
            </a:pPr>
            <a:r>
              <a:rPr lang="en-US" sz="2800" dirty="0">
                <a:solidFill>
                  <a:prstClr val="black"/>
                </a:solidFill>
                <a:latin typeface="Calibri" panose="020F0502020204030204"/>
              </a:rPr>
              <a:t>It’s a Service, NOT server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panose="020F0502020204030204"/>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panose="020F0502020204030204"/>
              </a:rPr>
              <a:t>NO domain controllers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panose="020F0502020204030204"/>
              </a:rPr>
              <a:t>NO troubleshooting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panose="020F0502020204030204"/>
              </a:rPr>
              <a:t>NO backup needed</a:t>
            </a:r>
          </a:p>
        </p:txBody>
      </p:sp>
    </p:spTree>
    <p:extLst>
      <p:ext uri="{BB962C8B-B14F-4D97-AF65-F5344CB8AC3E}">
        <p14:creationId xmlns:p14="http://schemas.microsoft.com/office/powerpoint/2010/main" val="3600016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AZW Custom">
      <a:dk1>
        <a:srgbClr val="505050"/>
      </a:dk1>
      <a:lt1>
        <a:srgbClr val="FFFFFF"/>
      </a:lt1>
      <a:dk2>
        <a:srgbClr val="107C10"/>
      </a:dk2>
      <a:lt2>
        <a:srgbClr val="F8F8F8"/>
      </a:lt2>
      <a:accent1>
        <a:srgbClr val="002050"/>
      </a:accent1>
      <a:accent2>
        <a:srgbClr val="107C10"/>
      </a:accent2>
      <a:accent3>
        <a:srgbClr val="BAD80A"/>
      </a:accent3>
      <a:accent4>
        <a:srgbClr val="0078D7"/>
      </a:accent4>
      <a:accent5>
        <a:srgbClr val="505050"/>
      </a:accent5>
      <a:accent6>
        <a:srgbClr val="747474"/>
      </a:accent6>
      <a:hlink>
        <a:srgbClr val="0078D7"/>
      </a:hlink>
      <a:folHlink>
        <a:srgbClr val="0078D7"/>
      </a:folHlink>
    </a:clrScheme>
    <a:fontScheme name="AZ Workshops">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3813</TotalTime>
  <Words>730</Words>
  <Application>Microsoft Office PowerPoint</Application>
  <PresentationFormat>Widescreen</PresentationFormat>
  <Paragraphs>101</Paragraphs>
  <Slides>12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Segoe UI</vt:lpstr>
      <vt:lpstr>Segoe UI Light</vt:lpstr>
      <vt:lpstr>Office Theme</vt:lpstr>
      <vt:lpstr>1_Office Theme</vt:lpstr>
      <vt:lpstr>PowerPoint Presentation</vt:lpstr>
      <vt:lpstr>PowerPoint Presentation</vt:lpstr>
      <vt:lpstr>PowerPoint Presentation</vt:lpstr>
      <vt:lpstr>PowerPoint Presentation</vt:lpstr>
      <vt:lpstr>AD Connect Features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Klonis</dc:creator>
  <cp:lastModifiedBy>Greg Klonis</cp:lastModifiedBy>
  <cp:revision>31</cp:revision>
  <dcterms:created xsi:type="dcterms:W3CDTF">2020-04-02T21:22:09Z</dcterms:created>
  <dcterms:modified xsi:type="dcterms:W3CDTF">2020-04-05T13:31:29Z</dcterms:modified>
</cp:coreProperties>
</file>